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1092" r:id="rId5"/>
    <p:sldId id="284" r:id="rId6"/>
    <p:sldId id="1015" r:id="rId7"/>
    <p:sldId id="1085" r:id="rId8"/>
    <p:sldId id="1086" r:id="rId9"/>
    <p:sldId id="1087" r:id="rId10"/>
    <p:sldId id="1032" r:id="rId11"/>
    <p:sldId id="1017" r:id="rId12"/>
    <p:sldId id="273" r:id="rId13"/>
    <p:sldId id="1097" r:id="rId14"/>
    <p:sldId id="1090" r:id="rId15"/>
    <p:sldId id="1095" r:id="rId16"/>
    <p:sldId id="1094" r:id="rId17"/>
    <p:sldId id="268" r:id="rId18"/>
    <p:sldId id="270" r:id="rId19"/>
    <p:sldId id="1031" r:id="rId20"/>
    <p:sldId id="283" r:id="rId21"/>
    <p:sldId id="109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C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D50BD-F625-0060-EB46-08A117F61BF7}" v="5" dt="2023-02-26T00:44:54.191"/>
    <p1510:client id="{E94EDA83-8CD4-4CEF-BA67-2F318C238866}" v="3" dt="2023-02-15T20:32:07.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008" autoAdjust="0"/>
  </p:normalViewPr>
  <p:slideViewPr>
    <p:cSldViewPr snapToGrid="0" snapToObjects="1">
      <p:cViewPr varScale="1">
        <p:scale>
          <a:sx n="107" d="100"/>
          <a:sy n="107" d="100"/>
        </p:scale>
        <p:origin x="636"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i Azer" userId="ca8f57d2-f6f8-4c12-ab44-4d48cb35b26c" providerId="ADAL" clId="{25AD2990-82A4-4339-935D-799A66701565}"/>
    <pc:docChg chg="undo custSel addSld delSld modSld sldOrd">
      <pc:chgData name="Magdi Azer" userId="ca8f57d2-f6f8-4c12-ab44-4d48cb35b26c" providerId="ADAL" clId="{25AD2990-82A4-4339-935D-799A66701565}" dt="2022-08-30T17:51:41.217" v="3750" actId="12788"/>
      <pc:docMkLst>
        <pc:docMk/>
      </pc:docMkLst>
      <pc:sldChg chg="addSp delSp modSp mod">
        <pc:chgData name="Magdi Azer" userId="ca8f57d2-f6f8-4c12-ab44-4d48cb35b26c" providerId="ADAL" clId="{25AD2990-82A4-4339-935D-799A66701565}" dt="2022-08-30T17:51:41.217" v="3750" actId="12788"/>
        <pc:sldMkLst>
          <pc:docMk/>
          <pc:sldMk cId="3434722314" sldId="268"/>
        </pc:sldMkLst>
        <pc:spChg chg="mod">
          <ac:chgData name="Magdi Azer" userId="ca8f57d2-f6f8-4c12-ab44-4d48cb35b26c" providerId="ADAL" clId="{25AD2990-82A4-4339-935D-799A66701565}" dt="2022-08-28T23:04:03.918" v="385" actId="20577"/>
          <ac:spMkLst>
            <pc:docMk/>
            <pc:sldMk cId="3434722314" sldId="268"/>
            <ac:spMk id="4" creationId="{2E89EFF6-79BE-47AF-ADD6-F72FCA495D42}"/>
          </ac:spMkLst>
        </pc:spChg>
        <pc:spChg chg="mod">
          <ac:chgData name="Magdi Azer" userId="ca8f57d2-f6f8-4c12-ab44-4d48cb35b26c" providerId="ADAL" clId="{25AD2990-82A4-4339-935D-799A66701565}" dt="2022-08-28T23:05:20.744" v="496" actId="20577"/>
          <ac:spMkLst>
            <pc:docMk/>
            <pc:sldMk cId="3434722314" sldId="268"/>
            <ac:spMk id="5" creationId="{66AB658E-A8ED-4E49-B0F1-A8AC7E9AA3AD}"/>
          </ac:spMkLst>
        </pc:spChg>
        <pc:graphicFrameChg chg="mod">
          <ac:chgData name="Magdi Azer" userId="ca8f57d2-f6f8-4c12-ab44-4d48cb35b26c" providerId="ADAL" clId="{25AD2990-82A4-4339-935D-799A66701565}" dt="2022-08-30T17:51:41.217" v="3750" actId="12788"/>
          <ac:graphicFrameMkLst>
            <pc:docMk/>
            <pc:sldMk cId="3434722314" sldId="268"/>
            <ac:graphicFrameMk id="10" creationId="{BD7599C2-FF21-4A88-8ECD-AD53D0063584}"/>
          </ac:graphicFrameMkLst>
        </pc:graphicFrameChg>
        <pc:graphicFrameChg chg="add del mod modGraphic">
          <ac:chgData name="Magdi Azer" userId="ca8f57d2-f6f8-4c12-ab44-4d48cb35b26c" providerId="ADAL" clId="{25AD2990-82A4-4339-935D-799A66701565}" dt="2022-08-30T17:51:38.507" v="3749" actId="478"/>
          <ac:graphicFrameMkLst>
            <pc:docMk/>
            <pc:sldMk cId="3434722314" sldId="268"/>
            <ac:graphicFrameMk id="11" creationId="{0AD999E6-21FE-4A75-8714-40CD6A0CBC36}"/>
          </ac:graphicFrameMkLst>
        </pc:graphicFrameChg>
      </pc:sldChg>
      <pc:sldChg chg="modSp">
        <pc:chgData name="Magdi Azer" userId="ca8f57d2-f6f8-4c12-ab44-4d48cb35b26c" providerId="ADAL" clId="{25AD2990-82A4-4339-935D-799A66701565}" dt="2022-08-29T18:41:59.180" v="3732"/>
        <pc:sldMkLst>
          <pc:docMk/>
          <pc:sldMk cId="2489794481" sldId="270"/>
        </pc:sldMkLst>
        <pc:graphicFrameChg chg="mod">
          <ac:chgData name="Magdi Azer" userId="ca8f57d2-f6f8-4c12-ab44-4d48cb35b26c" providerId="ADAL" clId="{25AD2990-82A4-4339-935D-799A66701565}" dt="2022-08-29T18:41:59.180" v="3732"/>
          <ac:graphicFrameMkLst>
            <pc:docMk/>
            <pc:sldMk cId="2489794481" sldId="270"/>
            <ac:graphicFrameMk id="2" creationId="{10E679CC-B60C-42F1-A8F3-A08CA7E63393}"/>
          </ac:graphicFrameMkLst>
        </pc:graphicFrameChg>
      </pc:sldChg>
      <pc:sldChg chg="modSp mod ord">
        <pc:chgData name="Magdi Azer" userId="ca8f57d2-f6f8-4c12-ab44-4d48cb35b26c" providerId="ADAL" clId="{25AD2990-82A4-4339-935D-799A66701565}" dt="2022-08-29T18:25:30.145" v="3731" actId="20577"/>
        <pc:sldMkLst>
          <pc:docMk/>
          <pc:sldMk cId="3182341061" sldId="273"/>
        </pc:sldMkLst>
        <pc:spChg chg="mod">
          <ac:chgData name="Magdi Azer" userId="ca8f57d2-f6f8-4c12-ab44-4d48cb35b26c" providerId="ADAL" clId="{25AD2990-82A4-4339-935D-799A66701565}" dt="2022-08-29T17:23:15.349" v="3064" actId="20577"/>
          <ac:spMkLst>
            <pc:docMk/>
            <pc:sldMk cId="3182341061" sldId="273"/>
            <ac:spMk id="6" creationId="{487A5615-48E6-40C4-8FF8-173902936457}"/>
          </ac:spMkLst>
        </pc:spChg>
        <pc:graphicFrameChg chg="mod modGraphic">
          <ac:chgData name="Magdi Azer" userId="ca8f57d2-f6f8-4c12-ab44-4d48cb35b26c" providerId="ADAL" clId="{25AD2990-82A4-4339-935D-799A66701565}" dt="2022-08-29T18:25:30.145" v="3731" actId="20577"/>
          <ac:graphicFrameMkLst>
            <pc:docMk/>
            <pc:sldMk cId="3182341061" sldId="273"/>
            <ac:graphicFrameMk id="7" creationId="{7A0D2573-5A38-4D5F-B5EE-6BCC1EC9A502}"/>
          </ac:graphicFrameMkLst>
        </pc:graphicFrameChg>
      </pc:sldChg>
      <pc:sldChg chg="modSp mod">
        <pc:chgData name="Magdi Azer" userId="ca8f57d2-f6f8-4c12-ab44-4d48cb35b26c" providerId="ADAL" clId="{25AD2990-82A4-4339-935D-799A66701565}" dt="2022-08-29T18:55:20.516" v="3748" actId="20577"/>
        <pc:sldMkLst>
          <pc:docMk/>
          <pc:sldMk cId="920139479" sldId="1015"/>
        </pc:sldMkLst>
        <pc:spChg chg="mod">
          <ac:chgData name="Magdi Azer" userId="ca8f57d2-f6f8-4c12-ab44-4d48cb35b26c" providerId="ADAL" clId="{25AD2990-82A4-4339-935D-799A66701565}" dt="2022-08-29T18:55:20.516" v="3748" actId="20577"/>
          <ac:spMkLst>
            <pc:docMk/>
            <pc:sldMk cId="920139479" sldId="1015"/>
            <ac:spMk id="2" creationId="{A3F96AD8-D6B9-42D9-83D1-7D3F2195A422}"/>
          </ac:spMkLst>
        </pc:spChg>
      </pc:sldChg>
      <pc:sldChg chg="modSp mod">
        <pc:chgData name="Magdi Azer" userId="ca8f57d2-f6f8-4c12-ab44-4d48cb35b26c" providerId="ADAL" clId="{25AD2990-82A4-4339-935D-799A66701565}" dt="2022-08-29T17:23:23.069" v="3067" actId="20577"/>
        <pc:sldMkLst>
          <pc:docMk/>
          <pc:sldMk cId="3959719100" sldId="1017"/>
        </pc:sldMkLst>
        <pc:spChg chg="mod">
          <ac:chgData name="Magdi Azer" userId="ca8f57d2-f6f8-4c12-ab44-4d48cb35b26c" providerId="ADAL" clId="{25AD2990-82A4-4339-935D-799A66701565}" dt="2022-08-29T17:23:23.069" v="3067" actId="20577"/>
          <ac:spMkLst>
            <pc:docMk/>
            <pc:sldMk cId="3959719100" sldId="1017"/>
            <ac:spMk id="2" creationId="{4F7D0D55-96B7-4A68-A978-AB017B3D052F}"/>
          </ac:spMkLst>
        </pc:spChg>
        <pc:spChg chg="mod">
          <ac:chgData name="Magdi Azer" userId="ca8f57d2-f6f8-4c12-ab44-4d48cb35b26c" providerId="ADAL" clId="{25AD2990-82A4-4339-935D-799A66701565}" dt="2022-08-29T17:11:58.894" v="2423" actId="21"/>
          <ac:spMkLst>
            <pc:docMk/>
            <pc:sldMk cId="3959719100" sldId="1017"/>
            <ac:spMk id="9" creationId="{ABA99FC3-21F1-40C9-AEC9-645AD8162846}"/>
          </ac:spMkLst>
        </pc:spChg>
      </pc:sldChg>
      <pc:sldChg chg="modSp mod">
        <pc:chgData name="Magdi Azer" userId="ca8f57d2-f6f8-4c12-ab44-4d48cb35b26c" providerId="ADAL" clId="{25AD2990-82A4-4339-935D-799A66701565}" dt="2022-08-29T17:59:50.451" v="3624"/>
        <pc:sldMkLst>
          <pc:docMk/>
          <pc:sldMk cId="2040605035" sldId="1031"/>
        </pc:sldMkLst>
        <pc:spChg chg="mod">
          <ac:chgData name="Magdi Azer" userId="ca8f57d2-f6f8-4c12-ab44-4d48cb35b26c" providerId="ADAL" clId="{25AD2990-82A4-4339-935D-799A66701565}" dt="2022-08-29T17:59:50.451" v="3624"/>
          <ac:spMkLst>
            <pc:docMk/>
            <pc:sldMk cId="2040605035" sldId="1031"/>
            <ac:spMk id="5" creationId="{00E2C083-302C-46AA-96FB-062CF5921733}"/>
          </ac:spMkLst>
        </pc:spChg>
      </pc:sldChg>
      <pc:sldChg chg="modSp mod">
        <pc:chgData name="Magdi Azer" userId="ca8f57d2-f6f8-4c12-ab44-4d48cb35b26c" providerId="ADAL" clId="{25AD2990-82A4-4339-935D-799A66701565}" dt="2022-08-29T18:42:04.905" v="3733" actId="2"/>
        <pc:sldMkLst>
          <pc:docMk/>
          <pc:sldMk cId="4120361694" sldId="1085"/>
        </pc:sldMkLst>
        <pc:spChg chg="mod">
          <ac:chgData name="Magdi Azer" userId="ca8f57d2-f6f8-4c12-ab44-4d48cb35b26c" providerId="ADAL" clId="{25AD2990-82A4-4339-935D-799A66701565}" dt="2022-08-29T18:42:04.905" v="3733" actId="2"/>
          <ac:spMkLst>
            <pc:docMk/>
            <pc:sldMk cId="4120361694" sldId="1085"/>
            <ac:spMk id="23" creationId="{C3B22A19-00FA-4DD7-A183-7891BBCE6A76}"/>
          </ac:spMkLst>
        </pc:spChg>
      </pc:sldChg>
      <pc:sldChg chg="addSp delSp modSp mod">
        <pc:chgData name="Magdi Azer" userId="ca8f57d2-f6f8-4c12-ab44-4d48cb35b26c" providerId="ADAL" clId="{25AD2990-82A4-4339-935D-799A66701565}" dt="2022-08-29T14:58:40.269" v="1843" actId="21"/>
        <pc:sldMkLst>
          <pc:docMk/>
          <pc:sldMk cId="502200116" sldId="1086"/>
        </pc:sldMkLst>
        <pc:spChg chg="mod">
          <ac:chgData name="Magdi Azer" userId="ca8f57d2-f6f8-4c12-ab44-4d48cb35b26c" providerId="ADAL" clId="{25AD2990-82A4-4339-935D-799A66701565}" dt="2022-08-29T02:01:01.529" v="581" actId="21"/>
          <ac:spMkLst>
            <pc:docMk/>
            <pc:sldMk cId="502200116" sldId="1086"/>
            <ac:spMk id="2" creationId="{FF7ECA76-A6ED-4EDE-B33F-CF0DAEFE2A0E}"/>
          </ac:spMkLst>
        </pc:spChg>
        <pc:spChg chg="add del mod">
          <ac:chgData name="Magdi Azer" userId="ca8f57d2-f6f8-4c12-ab44-4d48cb35b26c" providerId="ADAL" clId="{25AD2990-82A4-4339-935D-799A66701565}" dt="2022-08-29T14:58:40.269" v="1843" actId="21"/>
          <ac:spMkLst>
            <pc:docMk/>
            <pc:sldMk cId="502200116" sldId="1086"/>
            <ac:spMk id="6" creationId="{9C44F91C-6CE4-4043-9421-36FF49F8F90A}"/>
          </ac:spMkLst>
        </pc:spChg>
        <pc:spChg chg="mod">
          <ac:chgData name="Magdi Azer" userId="ca8f57d2-f6f8-4c12-ab44-4d48cb35b26c" providerId="ADAL" clId="{25AD2990-82A4-4339-935D-799A66701565}" dt="2022-08-29T01:07:58.322" v="575" actId="14100"/>
          <ac:spMkLst>
            <pc:docMk/>
            <pc:sldMk cId="502200116" sldId="1086"/>
            <ac:spMk id="9" creationId="{BF809884-1329-4E53-8142-89FB89A495C9}"/>
          </ac:spMkLst>
        </pc:spChg>
      </pc:sldChg>
      <pc:sldChg chg="addSp delSp modSp add del mod">
        <pc:chgData name="Magdi Azer" userId="ca8f57d2-f6f8-4c12-ab44-4d48cb35b26c" providerId="ADAL" clId="{25AD2990-82A4-4339-935D-799A66701565}" dt="2022-08-29T17:43:30.524" v="3506" actId="20577"/>
        <pc:sldMkLst>
          <pc:docMk/>
          <pc:sldMk cId="2996890059" sldId="1087"/>
        </pc:sldMkLst>
        <pc:spChg chg="add del">
          <ac:chgData name="Magdi Azer" userId="ca8f57d2-f6f8-4c12-ab44-4d48cb35b26c" providerId="ADAL" clId="{25AD2990-82A4-4339-935D-799A66701565}" dt="2022-08-29T02:53:14.666" v="1198" actId="478"/>
          <ac:spMkLst>
            <pc:docMk/>
            <pc:sldMk cId="2996890059" sldId="1087"/>
            <ac:spMk id="6" creationId="{477BCDB7-F7E9-4BE3-A4AB-B909CB767EC0}"/>
          </ac:spMkLst>
        </pc:spChg>
        <pc:spChg chg="mod">
          <ac:chgData name="Magdi Azer" userId="ca8f57d2-f6f8-4c12-ab44-4d48cb35b26c" providerId="ADAL" clId="{25AD2990-82A4-4339-935D-799A66701565}" dt="2022-08-29T01:07:40.026" v="565" actId="1076"/>
          <ac:spMkLst>
            <pc:docMk/>
            <pc:sldMk cId="2996890059" sldId="1087"/>
            <ac:spMk id="7" creationId="{4B88C9B9-9B7E-4D1C-9370-225859EE755B}"/>
          </ac:spMkLst>
        </pc:spChg>
        <pc:spChg chg="add del mod">
          <ac:chgData name="Magdi Azer" userId="ca8f57d2-f6f8-4c12-ab44-4d48cb35b26c" providerId="ADAL" clId="{25AD2990-82A4-4339-935D-799A66701565}" dt="2022-08-29T17:27:17.195" v="3212" actId="478"/>
          <ac:spMkLst>
            <pc:docMk/>
            <pc:sldMk cId="2996890059" sldId="1087"/>
            <ac:spMk id="8" creationId="{FDC3FBEA-79EE-4DCD-B3C7-6F829110B1CA}"/>
          </ac:spMkLst>
        </pc:spChg>
        <pc:spChg chg="mod">
          <ac:chgData name="Magdi Azer" userId="ca8f57d2-f6f8-4c12-ab44-4d48cb35b26c" providerId="ADAL" clId="{25AD2990-82A4-4339-935D-799A66701565}" dt="2022-08-29T17:43:30.524" v="3506" actId="20577"/>
          <ac:spMkLst>
            <pc:docMk/>
            <pc:sldMk cId="2996890059" sldId="1087"/>
            <ac:spMk id="9" creationId="{BF809884-1329-4E53-8142-89FB89A495C9}"/>
          </ac:spMkLst>
        </pc:spChg>
        <pc:spChg chg="add del mod">
          <ac:chgData name="Magdi Azer" userId="ca8f57d2-f6f8-4c12-ab44-4d48cb35b26c" providerId="ADAL" clId="{25AD2990-82A4-4339-935D-799A66701565}" dt="2022-08-29T15:38:46.765" v="1847" actId="21"/>
          <ac:spMkLst>
            <pc:docMk/>
            <pc:sldMk cId="2996890059" sldId="1087"/>
            <ac:spMk id="11" creationId="{0A39C4CE-C302-4C62-A91D-4E6DA9D72F4C}"/>
          </ac:spMkLst>
        </pc:spChg>
      </pc:sldChg>
      <pc:sldChg chg="addSp modSp del mod">
        <pc:chgData name="Magdi Azer" userId="ca8f57d2-f6f8-4c12-ab44-4d48cb35b26c" providerId="ADAL" clId="{25AD2990-82A4-4339-935D-799A66701565}" dt="2022-08-29T18:46:20.341" v="3734" actId="47"/>
        <pc:sldMkLst>
          <pc:docMk/>
          <pc:sldMk cId="474126047" sldId="1088"/>
        </pc:sldMkLst>
        <pc:spChg chg="add mod">
          <ac:chgData name="Magdi Azer" userId="ca8f57d2-f6f8-4c12-ab44-4d48cb35b26c" providerId="ADAL" clId="{25AD2990-82A4-4339-935D-799A66701565}" dt="2022-08-29T16:05:40.858" v="1850" actId="20577"/>
          <ac:spMkLst>
            <pc:docMk/>
            <pc:sldMk cId="474126047" sldId="1088"/>
            <ac:spMk id="6" creationId="{B413EF8A-5DD8-45B0-A4FC-7586F9F5BFA0}"/>
          </ac:spMkLst>
        </pc:spChg>
      </pc:sldChg>
      <pc:sldChg chg="addSp delSp modSp mod">
        <pc:chgData name="Magdi Azer" userId="ca8f57d2-f6f8-4c12-ab44-4d48cb35b26c" providerId="ADAL" clId="{25AD2990-82A4-4339-935D-799A66701565}" dt="2022-08-29T18:19:07.226" v="3626" actId="21"/>
        <pc:sldMkLst>
          <pc:docMk/>
          <pc:sldMk cId="765002939" sldId="1090"/>
        </pc:sldMkLst>
        <pc:spChg chg="mod">
          <ac:chgData name="Magdi Azer" userId="ca8f57d2-f6f8-4c12-ab44-4d48cb35b26c" providerId="ADAL" clId="{25AD2990-82A4-4339-935D-799A66701565}" dt="2022-08-29T17:23:33.840" v="3070" actId="20577"/>
          <ac:spMkLst>
            <pc:docMk/>
            <pc:sldMk cId="765002939" sldId="1090"/>
            <ac:spMk id="2" creationId="{4F7D0D55-96B7-4A68-A978-AB017B3D052F}"/>
          </ac:spMkLst>
        </pc:spChg>
        <pc:spChg chg="mod">
          <ac:chgData name="Magdi Azer" userId="ca8f57d2-f6f8-4c12-ab44-4d48cb35b26c" providerId="ADAL" clId="{25AD2990-82A4-4339-935D-799A66701565}" dt="2022-08-29T17:51:14.981" v="3507" actId="21"/>
          <ac:spMkLst>
            <pc:docMk/>
            <pc:sldMk cId="765002939" sldId="1090"/>
            <ac:spMk id="5" creationId="{A6DD2F9F-71DD-4A70-A730-4BE4CA171383}"/>
          </ac:spMkLst>
        </pc:spChg>
        <pc:spChg chg="add del mod">
          <ac:chgData name="Magdi Azer" userId="ca8f57d2-f6f8-4c12-ab44-4d48cb35b26c" providerId="ADAL" clId="{25AD2990-82A4-4339-935D-799A66701565}" dt="2022-08-29T02:55:17.574" v="1228"/>
          <ac:spMkLst>
            <pc:docMk/>
            <pc:sldMk cId="765002939" sldId="1090"/>
            <ac:spMk id="7" creationId="{4186E401-395E-466A-ACE9-A44E2C90E763}"/>
          </ac:spMkLst>
        </pc:spChg>
        <pc:spChg chg="add del mod">
          <ac:chgData name="Magdi Azer" userId="ca8f57d2-f6f8-4c12-ab44-4d48cb35b26c" providerId="ADAL" clId="{25AD2990-82A4-4339-935D-799A66701565}" dt="2022-08-29T17:17:44.035" v="2687" actId="478"/>
          <ac:spMkLst>
            <pc:docMk/>
            <pc:sldMk cId="765002939" sldId="1090"/>
            <ac:spMk id="9" creationId="{1D21A271-1580-4BEB-8498-819533D33D72}"/>
          </ac:spMkLst>
        </pc:spChg>
        <pc:spChg chg="add del">
          <ac:chgData name="Magdi Azer" userId="ca8f57d2-f6f8-4c12-ab44-4d48cb35b26c" providerId="ADAL" clId="{25AD2990-82A4-4339-935D-799A66701565}" dt="2022-08-29T18:19:07.226" v="3626" actId="21"/>
          <ac:spMkLst>
            <pc:docMk/>
            <pc:sldMk cId="765002939" sldId="1090"/>
            <ac:spMk id="10" creationId="{6AA4D909-C382-4B7C-AE3B-686193C475F6}"/>
          </ac:spMkLst>
        </pc:spChg>
      </pc:sldChg>
      <pc:sldChg chg="modSp mod">
        <pc:chgData name="Magdi Azer" userId="ca8f57d2-f6f8-4c12-ab44-4d48cb35b26c" providerId="ADAL" clId="{25AD2990-82A4-4339-935D-799A66701565}" dt="2022-08-29T17:23:40.984" v="3073" actId="20577"/>
        <pc:sldMkLst>
          <pc:docMk/>
          <pc:sldMk cId="4293234599" sldId="1091"/>
        </pc:sldMkLst>
        <pc:spChg chg="mod">
          <ac:chgData name="Magdi Azer" userId="ca8f57d2-f6f8-4c12-ab44-4d48cb35b26c" providerId="ADAL" clId="{25AD2990-82A4-4339-935D-799A66701565}" dt="2022-08-29T17:23:40.984" v="3073" actId="20577"/>
          <ac:spMkLst>
            <pc:docMk/>
            <pc:sldMk cId="4293234599" sldId="1091"/>
            <ac:spMk id="2" creationId="{4F7D0D55-96B7-4A68-A978-AB017B3D052F}"/>
          </ac:spMkLst>
        </pc:spChg>
      </pc:sldChg>
      <pc:sldChg chg="del">
        <pc:chgData name="Magdi Azer" userId="ca8f57d2-f6f8-4c12-ab44-4d48cb35b26c" providerId="ADAL" clId="{25AD2990-82A4-4339-935D-799A66701565}" dt="2022-08-29T02:49:21.215" v="958" actId="47"/>
        <pc:sldMkLst>
          <pc:docMk/>
          <pc:sldMk cId="3422195693" sldId="1093"/>
        </pc:sldMkLst>
      </pc:sldChg>
      <pc:sldChg chg="delSp modSp add mod ord">
        <pc:chgData name="Magdi Azer" userId="ca8f57d2-f6f8-4c12-ab44-4d48cb35b26c" providerId="ADAL" clId="{25AD2990-82A4-4339-935D-799A66701565}" dt="2022-08-29T17:26:33.454" v="3195"/>
        <pc:sldMkLst>
          <pc:docMk/>
          <pc:sldMk cId="2816728901" sldId="1094"/>
        </pc:sldMkLst>
        <pc:spChg chg="mod">
          <ac:chgData name="Magdi Azer" userId="ca8f57d2-f6f8-4c12-ab44-4d48cb35b26c" providerId="ADAL" clId="{25AD2990-82A4-4339-935D-799A66701565}" dt="2022-08-29T17:26:04.147" v="3193" actId="20577"/>
          <ac:spMkLst>
            <pc:docMk/>
            <pc:sldMk cId="2816728901" sldId="1094"/>
            <ac:spMk id="6" creationId="{487A5615-48E6-40C4-8FF8-173902936457}"/>
          </ac:spMkLst>
        </pc:spChg>
        <pc:spChg chg="del mod">
          <ac:chgData name="Magdi Azer" userId="ca8f57d2-f6f8-4c12-ab44-4d48cb35b26c" providerId="ADAL" clId="{25AD2990-82A4-4339-935D-799A66701565}" dt="2022-08-28T23:02:39.625" v="278"/>
          <ac:spMkLst>
            <pc:docMk/>
            <pc:sldMk cId="2816728901" sldId="1094"/>
            <ac:spMk id="9" creationId="{D9656F57-78CB-4576-B81F-8C7FB1ECCD9D}"/>
          </ac:spMkLst>
        </pc:spChg>
        <pc:graphicFrameChg chg="mod modGraphic">
          <ac:chgData name="Magdi Azer" userId="ca8f57d2-f6f8-4c12-ab44-4d48cb35b26c" providerId="ADAL" clId="{25AD2990-82A4-4339-935D-799A66701565}" dt="2022-08-28T23:02:24.609" v="275" actId="113"/>
          <ac:graphicFrameMkLst>
            <pc:docMk/>
            <pc:sldMk cId="2816728901" sldId="1094"/>
            <ac:graphicFrameMk id="7" creationId="{7A0D2573-5A38-4D5F-B5EE-6BCC1EC9A502}"/>
          </ac:graphicFrameMkLst>
        </pc:graphicFrameChg>
      </pc:sldChg>
      <pc:sldChg chg="addSp delSp modSp add mod ord">
        <pc:chgData name="Magdi Azer" userId="ca8f57d2-f6f8-4c12-ab44-4d48cb35b26c" providerId="ADAL" clId="{25AD2990-82A4-4339-935D-799A66701565}" dt="2022-08-29T18:23:04.374" v="3633"/>
        <pc:sldMkLst>
          <pc:docMk/>
          <pc:sldMk cId="795256258" sldId="1095"/>
        </pc:sldMkLst>
        <pc:spChg chg="add del mod">
          <ac:chgData name="Magdi Azer" userId="ca8f57d2-f6f8-4c12-ab44-4d48cb35b26c" providerId="ADAL" clId="{25AD2990-82A4-4339-935D-799A66701565}" dt="2022-08-29T18:23:04.374" v="3633"/>
          <ac:spMkLst>
            <pc:docMk/>
            <pc:sldMk cId="795256258" sldId="1095"/>
            <ac:spMk id="4" creationId="{ED797BD9-30EA-469D-B25A-4572C5A11877}"/>
          </ac:spMkLst>
        </pc:spChg>
        <pc:spChg chg="mod">
          <ac:chgData name="Magdi Azer" userId="ca8f57d2-f6f8-4c12-ab44-4d48cb35b26c" providerId="ADAL" clId="{25AD2990-82A4-4339-935D-799A66701565}" dt="2022-08-29T17:23:49.060" v="3078" actId="20577"/>
          <ac:spMkLst>
            <pc:docMk/>
            <pc:sldMk cId="795256258" sldId="1095"/>
            <ac:spMk id="7" creationId="{4B88C9B9-9B7E-4D1C-9370-225859EE755B}"/>
          </ac:spMkLst>
        </pc:spChg>
        <pc:spChg chg="mod">
          <ac:chgData name="Magdi Azer" userId="ca8f57d2-f6f8-4c12-ab44-4d48cb35b26c" providerId="ADAL" clId="{25AD2990-82A4-4339-935D-799A66701565}" dt="2022-08-29T18:19:28.946" v="3631" actId="207"/>
          <ac:spMkLst>
            <pc:docMk/>
            <pc:sldMk cId="795256258" sldId="1095"/>
            <ac:spMk id="9" creationId="{BF809884-1329-4E53-8142-89FB89A495C9}"/>
          </ac:spMkLst>
        </pc:spChg>
      </pc:sldChg>
      <pc:sldChg chg="modSp new mod">
        <pc:chgData name="Magdi Azer" userId="ca8f57d2-f6f8-4c12-ab44-4d48cb35b26c" providerId="ADAL" clId="{25AD2990-82A4-4339-935D-799A66701565}" dt="2022-08-29T18:46:38.626" v="3747" actId="20577"/>
        <pc:sldMkLst>
          <pc:docMk/>
          <pc:sldMk cId="194658812" sldId="1096"/>
        </pc:sldMkLst>
        <pc:spChg chg="mod">
          <ac:chgData name="Magdi Azer" userId="ca8f57d2-f6f8-4c12-ab44-4d48cb35b26c" providerId="ADAL" clId="{25AD2990-82A4-4339-935D-799A66701565}" dt="2022-08-29T18:46:38.626" v="3747" actId="20577"/>
          <ac:spMkLst>
            <pc:docMk/>
            <pc:sldMk cId="194658812" sldId="1096"/>
            <ac:spMk id="3" creationId="{51EF6C0B-2192-4AC9-B679-5CE3987B35D5}"/>
          </ac:spMkLst>
        </pc:spChg>
      </pc:sldChg>
      <pc:sldChg chg="addSp delSp modSp new del mod modClrScheme chgLayout">
        <pc:chgData name="Magdi Azer" userId="ca8f57d2-f6f8-4c12-ab44-4d48cb35b26c" providerId="ADAL" clId="{25AD2990-82A4-4339-935D-799A66701565}" dt="2022-08-29T18:23:37.169" v="3653" actId="680"/>
        <pc:sldMkLst>
          <pc:docMk/>
          <pc:sldMk cId="2636395105" sldId="1096"/>
        </pc:sldMkLst>
        <pc:spChg chg="add del mod ord">
          <ac:chgData name="Magdi Azer" userId="ca8f57d2-f6f8-4c12-ab44-4d48cb35b26c" providerId="ADAL" clId="{25AD2990-82A4-4339-935D-799A66701565}" dt="2022-08-29T18:23:35.875" v="3652" actId="700"/>
          <ac:spMkLst>
            <pc:docMk/>
            <pc:sldMk cId="2636395105" sldId="1096"/>
            <ac:spMk id="2" creationId="{83BE8C28-F557-4F06-9991-00BC28A6D8FE}"/>
          </ac:spMkLst>
        </pc:spChg>
        <pc:spChg chg="add del mod ord">
          <ac:chgData name="Magdi Azer" userId="ca8f57d2-f6f8-4c12-ab44-4d48cb35b26c" providerId="ADAL" clId="{25AD2990-82A4-4339-935D-799A66701565}" dt="2022-08-29T18:23:35.875" v="3652" actId="700"/>
          <ac:spMkLst>
            <pc:docMk/>
            <pc:sldMk cId="2636395105" sldId="1096"/>
            <ac:spMk id="3" creationId="{CF425536-6E89-4574-B71F-FF00300D94A0}"/>
          </ac:spMkLst>
        </pc:spChg>
        <pc:spChg chg="add del mod ord">
          <ac:chgData name="Magdi Azer" userId="ca8f57d2-f6f8-4c12-ab44-4d48cb35b26c" providerId="ADAL" clId="{25AD2990-82A4-4339-935D-799A66701565}" dt="2022-08-29T18:23:35.875" v="3652" actId="700"/>
          <ac:spMkLst>
            <pc:docMk/>
            <pc:sldMk cId="2636395105" sldId="1096"/>
            <ac:spMk id="4" creationId="{BB00C968-0A24-4796-9C51-0D50701F7A60}"/>
          </ac:spMkLst>
        </pc:spChg>
      </pc:sldChg>
    </pc:docChg>
  </pc:docChgLst>
  <pc:docChgLst>
    <pc:chgData name="Magdi Azer" userId="S::azer@remadeinstitute.org::ca8f57d2-f6f8-4c12-ab44-4d48cb35b26c" providerId="AD" clId="Web-{4E2D50BD-F625-0060-EB46-08A117F61BF7}"/>
    <pc:docChg chg="modSld">
      <pc:chgData name="Magdi Azer" userId="S::azer@remadeinstitute.org::ca8f57d2-f6f8-4c12-ab44-4d48cb35b26c" providerId="AD" clId="Web-{4E2D50BD-F625-0060-EB46-08A117F61BF7}" dt="2023-02-26T00:44:51.175" v="1" actId="20577"/>
      <pc:docMkLst>
        <pc:docMk/>
      </pc:docMkLst>
      <pc:sldChg chg="modSp">
        <pc:chgData name="Magdi Azer" userId="S::azer@remadeinstitute.org::ca8f57d2-f6f8-4c12-ab44-4d48cb35b26c" providerId="AD" clId="Web-{4E2D50BD-F625-0060-EB46-08A117F61BF7}" dt="2023-02-26T00:44:51.175" v="1" actId="20577"/>
        <pc:sldMkLst>
          <pc:docMk/>
          <pc:sldMk cId="3434722314" sldId="268"/>
        </pc:sldMkLst>
        <pc:spChg chg="mod">
          <ac:chgData name="Magdi Azer" userId="S::azer@remadeinstitute.org::ca8f57d2-f6f8-4c12-ab44-4d48cb35b26c" providerId="AD" clId="Web-{4E2D50BD-F625-0060-EB46-08A117F61BF7}" dt="2023-02-26T00:44:51.175" v="1" actId="20577"/>
          <ac:spMkLst>
            <pc:docMk/>
            <pc:sldMk cId="3434722314" sldId="268"/>
            <ac:spMk id="4" creationId="{2E89EFF6-79BE-47AF-ADD6-F72FCA495D42}"/>
          </ac:spMkLst>
        </pc:spChg>
      </pc:sldChg>
      <pc:sldChg chg="modSp">
        <pc:chgData name="Magdi Azer" userId="S::azer@remadeinstitute.org::ca8f57d2-f6f8-4c12-ab44-4d48cb35b26c" providerId="AD" clId="Web-{4E2D50BD-F625-0060-EB46-08A117F61BF7}" dt="2023-02-26T00:41:55.062" v="0" actId="20577"/>
        <pc:sldMkLst>
          <pc:docMk/>
          <pc:sldMk cId="920139479" sldId="1015"/>
        </pc:sldMkLst>
        <pc:spChg chg="mod">
          <ac:chgData name="Magdi Azer" userId="S::azer@remadeinstitute.org::ca8f57d2-f6f8-4c12-ab44-4d48cb35b26c" providerId="AD" clId="Web-{4E2D50BD-F625-0060-EB46-08A117F61BF7}" dt="2023-02-26T00:41:55.062" v="0" actId="20577"/>
          <ac:spMkLst>
            <pc:docMk/>
            <pc:sldMk cId="920139479" sldId="1015"/>
            <ac:spMk id="2" creationId="{A3F96AD8-D6B9-42D9-83D1-7D3F2195A422}"/>
          </ac:spMkLst>
        </pc:spChg>
      </pc:sldChg>
    </pc:docChg>
  </pc:docChgLst>
  <pc:docChgLst>
    <pc:chgData name="Magdi Azer" userId="ca8f57d2-f6f8-4c12-ab44-4d48cb35b26c" providerId="ADAL" clId="{E94EDA83-8CD4-4CEF-BA67-2F318C238866}"/>
    <pc:docChg chg="undo custSel addSld delSld modSld">
      <pc:chgData name="Magdi Azer" userId="ca8f57d2-f6f8-4c12-ab44-4d48cb35b26c" providerId="ADAL" clId="{E94EDA83-8CD4-4CEF-BA67-2F318C238866}" dt="2023-02-15T20:39:50.790" v="358" actId="47"/>
      <pc:docMkLst>
        <pc:docMk/>
      </pc:docMkLst>
      <pc:sldChg chg="addSp delSp modSp mod">
        <pc:chgData name="Magdi Azer" userId="ca8f57d2-f6f8-4c12-ab44-4d48cb35b26c" providerId="ADAL" clId="{E94EDA83-8CD4-4CEF-BA67-2F318C238866}" dt="2023-02-15T20:34:35.419" v="280" actId="20577"/>
        <pc:sldMkLst>
          <pc:docMk/>
          <pc:sldMk cId="382076318" sldId="284"/>
        </pc:sldMkLst>
        <pc:spChg chg="add del mod">
          <ac:chgData name="Magdi Azer" userId="ca8f57d2-f6f8-4c12-ab44-4d48cb35b26c" providerId="ADAL" clId="{E94EDA83-8CD4-4CEF-BA67-2F318C238866}" dt="2023-02-15T20:30:09.067" v="30"/>
          <ac:spMkLst>
            <pc:docMk/>
            <pc:sldMk cId="382076318" sldId="284"/>
            <ac:spMk id="3" creationId="{7BAAB826-E475-4840-8733-AAB8035F582A}"/>
          </ac:spMkLst>
        </pc:spChg>
        <pc:spChg chg="add mod">
          <ac:chgData name="Magdi Azer" userId="ca8f57d2-f6f8-4c12-ab44-4d48cb35b26c" providerId="ADAL" clId="{E94EDA83-8CD4-4CEF-BA67-2F318C238866}" dt="2023-02-15T20:34:35.419" v="280" actId="20577"/>
          <ac:spMkLst>
            <pc:docMk/>
            <pc:sldMk cId="382076318" sldId="284"/>
            <ac:spMk id="4" creationId="{53299BF3-BC92-47CE-B3A7-D96A6F903C64}"/>
          </ac:spMkLst>
        </pc:spChg>
        <pc:spChg chg="mod">
          <ac:chgData name="Magdi Azer" userId="ca8f57d2-f6f8-4c12-ab44-4d48cb35b26c" providerId="ADAL" clId="{E94EDA83-8CD4-4CEF-BA67-2F318C238866}" dt="2023-02-15T20:31:54.686" v="71" actId="20577"/>
          <ac:spMkLst>
            <pc:docMk/>
            <pc:sldMk cId="382076318" sldId="284"/>
            <ac:spMk id="5" creationId="{3DB8D1BC-2802-432A-A3EB-616AEAB3F15E}"/>
          </ac:spMkLst>
        </pc:spChg>
        <pc:graphicFrameChg chg="add del mod">
          <ac:chgData name="Magdi Azer" userId="ca8f57d2-f6f8-4c12-ab44-4d48cb35b26c" providerId="ADAL" clId="{E94EDA83-8CD4-4CEF-BA67-2F318C238866}" dt="2023-02-15T20:30:09.067" v="30"/>
          <ac:graphicFrameMkLst>
            <pc:docMk/>
            <pc:sldMk cId="382076318" sldId="284"/>
            <ac:graphicFrameMk id="2" creationId="{7583326A-81B9-4658-A6C9-E006816BCA62}"/>
          </ac:graphicFrameMkLst>
        </pc:graphicFrameChg>
      </pc:sldChg>
      <pc:sldChg chg="modSp mod">
        <pc:chgData name="Magdi Azer" userId="ca8f57d2-f6f8-4c12-ab44-4d48cb35b26c" providerId="ADAL" clId="{E94EDA83-8CD4-4CEF-BA67-2F318C238866}" dt="2023-02-15T20:35:30.181" v="294" actId="20577"/>
        <pc:sldMkLst>
          <pc:docMk/>
          <pc:sldMk cId="4120361694" sldId="1085"/>
        </pc:sldMkLst>
        <pc:spChg chg="mod">
          <ac:chgData name="Magdi Azer" userId="ca8f57d2-f6f8-4c12-ab44-4d48cb35b26c" providerId="ADAL" clId="{E94EDA83-8CD4-4CEF-BA67-2F318C238866}" dt="2023-02-15T20:35:30.181" v="294" actId="20577"/>
          <ac:spMkLst>
            <pc:docMk/>
            <pc:sldMk cId="4120361694" sldId="1085"/>
            <ac:spMk id="23" creationId="{C3B22A19-00FA-4DD7-A183-7891BBCE6A76}"/>
          </ac:spMkLst>
        </pc:spChg>
      </pc:sldChg>
      <pc:sldChg chg="modSp mod">
        <pc:chgData name="Magdi Azer" userId="ca8f57d2-f6f8-4c12-ab44-4d48cb35b26c" providerId="ADAL" clId="{E94EDA83-8CD4-4CEF-BA67-2F318C238866}" dt="2023-02-15T20:38:17.956" v="355" actId="20577"/>
        <pc:sldMkLst>
          <pc:docMk/>
          <pc:sldMk cId="2996890059" sldId="1087"/>
        </pc:sldMkLst>
        <pc:spChg chg="mod">
          <ac:chgData name="Magdi Azer" userId="ca8f57d2-f6f8-4c12-ab44-4d48cb35b26c" providerId="ADAL" clId="{E94EDA83-8CD4-4CEF-BA67-2F318C238866}" dt="2023-02-15T20:38:17.956" v="355" actId="20577"/>
          <ac:spMkLst>
            <pc:docMk/>
            <pc:sldMk cId="2996890059" sldId="1087"/>
            <ac:spMk id="9" creationId="{BF809884-1329-4E53-8142-89FB89A495C9}"/>
          </ac:spMkLst>
        </pc:spChg>
      </pc:sldChg>
      <pc:sldChg chg="add del">
        <pc:chgData name="Magdi Azer" userId="ca8f57d2-f6f8-4c12-ab44-4d48cb35b26c" providerId="ADAL" clId="{E94EDA83-8CD4-4CEF-BA67-2F318C238866}" dt="2023-02-15T20:39:44.213" v="357" actId="47"/>
        <pc:sldMkLst>
          <pc:docMk/>
          <pc:sldMk cId="765002939" sldId="1090"/>
        </pc:sldMkLst>
      </pc:sldChg>
      <pc:sldChg chg="del">
        <pc:chgData name="Magdi Azer" userId="ca8f57d2-f6f8-4c12-ab44-4d48cb35b26c" providerId="ADAL" clId="{E94EDA83-8CD4-4CEF-BA67-2F318C238866}" dt="2023-02-15T20:39:50.790" v="358" actId="47"/>
        <pc:sldMkLst>
          <pc:docMk/>
          <pc:sldMk cId="4293234599" sldId="1091"/>
        </pc:sldMkLst>
      </pc:sldChg>
      <pc:sldChg chg="modSp mod">
        <pc:chgData name="Magdi Azer" userId="ca8f57d2-f6f8-4c12-ab44-4d48cb35b26c" providerId="ADAL" clId="{E94EDA83-8CD4-4CEF-BA67-2F318C238866}" dt="2023-02-15T18:47:27.529" v="25" actId="20577"/>
        <pc:sldMkLst>
          <pc:docMk/>
          <pc:sldMk cId="2085096430" sldId="1092"/>
        </pc:sldMkLst>
        <pc:spChg chg="mod">
          <ac:chgData name="Magdi Azer" userId="ca8f57d2-f6f8-4c12-ab44-4d48cb35b26c" providerId="ADAL" clId="{E94EDA83-8CD4-4CEF-BA67-2F318C238866}" dt="2023-02-15T18:47:27.529" v="25" actId="20577"/>
          <ac:spMkLst>
            <pc:docMk/>
            <pc:sldMk cId="2085096430" sldId="1092"/>
            <ac:spMk id="2" creationId="{D6A801AF-A968-497A-83AE-C8992A9005B3}"/>
          </ac:spMkLst>
        </pc:spChg>
      </pc:sldChg>
      <pc:sldChg chg="modSp mod">
        <pc:chgData name="Magdi Azer" userId="ca8f57d2-f6f8-4c12-ab44-4d48cb35b26c" providerId="ADAL" clId="{E94EDA83-8CD4-4CEF-BA67-2F318C238866}" dt="2023-02-15T20:36:37.723" v="343" actId="20577"/>
        <pc:sldMkLst>
          <pc:docMk/>
          <pc:sldMk cId="795256258" sldId="1095"/>
        </pc:sldMkLst>
        <pc:spChg chg="mod">
          <ac:chgData name="Magdi Azer" userId="ca8f57d2-f6f8-4c12-ab44-4d48cb35b26c" providerId="ADAL" clId="{E94EDA83-8CD4-4CEF-BA67-2F318C238866}" dt="2023-02-15T20:36:17.656" v="316" actId="20577"/>
          <ac:spMkLst>
            <pc:docMk/>
            <pc:sldMk cId="795256258" sldId="1095"/>
            <ac:spMk id="7" creationId="{4B88C9B9-9B7E-4D1C-9370-225859EE755B}"/>
          </ac:spMkLst>
        </pc:spChg>
        <pc:spChg chg="mod">
          <ac:chgData name="Magdi Azer" userId="ca8f57d2-f6f8-4c12-ab44-4d48cb35b26c" providerId="ADAL" clId="{E94EDA83-8CD4-4CEF-BA67-2F318C238866}" dt="2023-02-15T20:36:37.723" v="343" actId="20577"/>
          <ac:spMkLst>
            <pc:docMk/>
            <pc:sldMk cId="795256258" sldId="1095"/>
            <ac:spMk id="9" creationId="{BF809884-1329-4E53-8142-89FB89A495C9}"/>
          </ac:spMkLst>
        </pc:spChg>
      </pc:sldChg>
    </pc:docChg>
  </pc:docChgLst>
  <pc:docChgLst>
    <pc:chgData name="Azer, Magdi Naim" userId="5390f404-fc93-4d5f-be87-48cf6184eef6" providerId="ADAL" clId="{25AD2990-82A4-4339-935D-799A66701565}"/>
    <pc:docChg chg="undo custSel addSld delSld modSld sldOrd">
      <pc:chgData name="Azer, Magdi Naim" userId="5390f404-fc93-4d5f-be87-48cf6184eef6" providerId="ADAL" clId="{25AD2990-82A4-4339-935D-799A66701565}" dt="2022-08-30T04:42:55.120" v="210" actId="20577"/>
      <pc:docMkLst>
        <pc:docMk/>
      </pc:docMkLst>
      <pc:sldChg chg="modSp mod">
        <pc:chgData name="Azer, Magdi Naim" userId="5390f404-fc93-4d5f-be87-48cf6184eef6" providerId="ADAL" clId="{25AD2990-82A4-4339-935D-799A66701565}" dt="2022-08-30T04:35:14.950" v="39" actId="20577"/>
        <pc:sldMkLst>
          <pc:docMk/>
          <pc:sldMk cId="3182341061" sldId="273"/>
        </pc:sldMkLst>
        <pc:spChg chg="mod">
          <ac:chgData name="Azer, Magdi Naim" userId="5390f404-fc93-4d5f-be87-48cf6184eef6" providerId="ADAL" clId="{25AD2990-82A4-4339-935D-799A66701565}" dt="2022-08-30T04:35:14.950" v="39" actId="20577"/>
          <ac:spMkLst>
            <pc:docMk/>
            <pc:sldMk cId="3182341061" sldId="273"/>
            <ac:spMk id="6" creationId="{487A5615-48E6-40C4-8FF8-173902936457}"/>
          </ac:spMkLst>
        </pc:spChg>
      </pc:sldChg>
      <pc:sldChg chg="modSp mod">
        <pc:chgData name="Azer, Magdi Naim" userId="5390f404-fc93-4d5f-be87-48cf6184eef6" providerId="ADAL" clId="{25AD2990-82A4-4339-935D-799A66701565}" dt="2022-08-30T04:34:37.077" v="29" actId="20577"/>
        <pc:sldMkLst>
          <pc:docMk/>
          <pc:sldMk cId="920139479" sldId="1015"/>
        </pc:sldMkLst>
        <pc:spChg chg="mod">
          <ac:chgData name="Azer, Magdi Naim" userId="5390f404-fc93-4d5f-be87-48cf6184eef6" providerId="ADAL" clId="{25AD2990-82A4-4339-935D-799A66701565}" dt="2022-08-30T04:34:37.077" v="29" actId="20577"/>
          <ac:spMkLst>
            <pc:docMk/>
            <pc:sldMk cId="920139479" sldId="1015"/>
            <ac:spMk id="2" creationId="{A3F96AD8-D6B9-42D9-83D1-7D3F2195A422}"/>
          </ac:spMkLst>
        </pc:spChg>
      </pc:sldChg>
      <pc:sldChg chg="modSp mod">
        <pc:chgData name="Azer, Magdi Naim" userId="5390f404-fc93-4d5f-be87-48cf6184eef6" providerId="ADAL" clId="{25AD2990-82A4-4339-935D-799A66701565}" dt="2022-08-30T04:35:08.904" v="37" actId="20577"/>
        <pc:sldMkLst>
          <pc:docMk/>
          <pc:sldMk cId="3959719100" sldId="1017"/>
        </pc:sldMkLst>
        <pc:spChg chg="mod">
          <ac:chgData name="Azer, Magdi Naim" userId="5390f404-fc93-4d5f-be87-48cf6184eef6" providerId="ADAL" clId="{25AD2990-82A4-4339-935D-799A66701565}" dt="2022-08-30T04:35:08.904" v="37" actId="20577"/>
          <ac:spMkLst>
            <pc:docMk/>
            <pc:sldMk cId="3959719100" sldId="1017"/>
            <ac:spMk id="2" creationId="{4F7D0D55-96B7-4A68-A978-AB017B3D052F}"/>
          </ac:spMkLst>
        </pc:spChg>
      </pc:sldChg>
      <pc:sldChg chg="modSp mod ord">
        <pc:chgData name="Azer, Magdi Naim" userId="5390f404-fc93-4d5f-be87-48cf6184eef6" providerId="ADAL" clId="{25AD2990-82A4-4339-935D-799A66701565}" dt="2022-08-30T04:42:15.768" v="202" actId="20577"/>
        <pc:sldMkLst>
          <pc:docMk/>
          <pc:sldMk cId="765002939" sldId="1090"/>
        </pc:sldMkLst>
        <pc:spChg chg="mod">
          <ac:chgData name="Azer, Magdi Naim" userId="5390f404-fc93-4d5f-be87-48cf6184eef6" providerId="ADAL" clId="{25AD2990-82A4-4339-935D-799A66701565}" dt="2022-08-30T04:42:15.768" v="202" actId="20577"/>
          <ac:spMkLst>
            <pc:docMk/>
            <pc:sldMk cId="765002939" sldId="1090"/>
            <ac:spMk id="2" creationId="{4F7D0D55-96B7-4A68-A978-AB017B3D052F}"/>
          </ac:spMkLst>
        </pc:spChg>
      </pc:sldChg>
      <pc:sldChg chg="modSp mod">
        <pc:chgData name="Azer, Magdi Naim" userId="5390f404-fc93-4d5f-be87-48cf6184eef6" providerId="ADAL" clId="{25AD2990-82A4-4339-935D-799A66701565}" dt="2022-08-30T04:42:45.078" v="205" actId="20577"/>
        <pc:sldMkLst>
          <pc:docMk/>
          <pc:sldMk cId="4293234599" sldId="1091"/>
        </pc:sldMkLst>
        <pc:spChg chg="mod">
          <ac:chgData name="Azer, Magdi Naim" userId="5390f404-fc93-4d5f-be87-48cf6184eef6" providerId="ADAL" clId="{25AD2990-82A4-4339-935D-799A66701565}" dt="2022-08-30T04:42:45.078" v="205" actId="20577"/>
          <ac:spMkLst>
            <pc:docMk/>
            <pc:sldMk cId="4293234599" sldId="1091"/>
            <ac:spMk id="2" creationId="{4F7D0D55-96B7-4A68-A978-AB017B3D052F}"/>
          </ac:spMkLst>
        </pc:spChg>
      </pc:sldChg>
      <pc:sldChg chg="modSp mod">
        <pc:chgData name="Azer, Magdi Naim" userId="5390f404-fc93-4d5f-be87-48cf6184eef6" providerId="ADAL" clId="{25AD2990-82A4-4339-935D-799A66701565}" dt="2022-08-30T04:42:55.120" v="210" actId="20577"/>
        <pc:sldMkLst>
          <pc:docMk/>
          <pc:sldMk cId="795256258" sldId="1095"/>
        </pc:sldMkLst>
        <pc:spChg chg="mod">
          <ac:chgData name="Azer, Magdi Naim" userId="5390f404-fc93-4d5f-be87-48cf6184eef6" providerId="ADAL" clId="{25AD2990-82A4-4339-935D-799A66701565}" dt="2022-08-30T04:42:55.120" v="210" actId="20577"/>
          <ac:spMkLst>
            <pc:docMk/>
            <pc:sldMk cId="795256258" sldId="1095"/>
            <ac:spMk id="7" creationId="{4B88C9B9-9B7E-4D1C-9370-225859EE755B}"/>
          </ac:spMkLst>
        </pc:spChg>
      </pc:sldChg>
      <pc:sldChg chg="addSp delSp modSp add mod">
        <pc:chgData name="Azer, Magdi Naim" userId="5390f404-fc93-4d5f-be87-48cf6184eef6" providerId="ADAL" clId="{25AD2990-82A4-4339-935D-799A66701565}" dt="2022-08-30T04:42:03.627" v="197" actId="20577"/>
        <pc:sldMkLst>
          <pc:docMk/>
          <pc:sldMk cId="1923272949" sldId="1097"/>
        </pc:sldMkLst>
        <pc:spChg chg="mod">
          <ac:chgData name="Azer, Magdi Naim" userId="5390f404-fc93-4d5f-be87-48cf6184eef6" providerId="ADAL" clId="{25AD2990-82A4-4339-935D-799A66701565}" dt="2022-08-30T04:42:03.627" v="197" actId="20577"/>
          <ac:spMkLst>
            <pc:docMk/>
            <pc:sldMk cId="1923272949" sldId="1097"/>
            <ac:spMk id="6" creationId="{487A5615-48E6-40C4-8FF8-173902936457}"/>
          </ac:spMkLst>
        </pc:spChg>
        <pc:graphicFrameChg chg="del modGraphic">
          <ac:chgData name="Azer, Magdi Naim" userId="5390f404-fc93-4d5f-be87-48cf6184eef6" providerId="ADAL" clId="{25AD2990-82A4-4339-935D-799A66701565}" dt="2022-08-30T04:40:56.929" v="177" actId="478"/>
          <ac:graphicFrameMkLst>
            <pc:docMk/>
            <pc:sldMk cId="1923272949" sldId="1097"/>
            <ac:graphicFrameMk id="3" creationId="{683B7785-FF91-41C5-8A00-A40DC1A006A5}"/>
          </ac:graphicFrameMkLst>
        </pc:graphicFrameChg>
        <pc:graphicFrameChg chg="add mod modGraphic">
          <ac:chgData name="Azer, Magdi Naim" userId="5390f404-fc93-4d5f-be87-48cf6184eef6" providerId="ADAL" clId="{25AD2990-82A4-4339-935D-799A66701565}" dt="2022-08-30T04:41:14.284" v="186" actId="1076"/>
          <ac:graphicFrameMkLst>
            <pc:docMk/>
            <pc:sldMk cId="1923272949" sldId="1097"/>
            <ac:graphicFrameMk id="7" creationId="{846274B2-928A-4943-876B-7C8AEA366C6A}"/>
          </ac:graphicFrameMkLst>
        </pc:graphicFrameChg>
      </pc:sldChg>
      <pc:sldChg chg="add del">
        <pc:chgData name="Azer, Magdi Naim" userId="5390f404-fc93-4d5f-be87-48cf6184eef6" providerId="ADAL" clId="{25AD2990-82A4-4339-935D-799A66701565}" dt="2022-08-30T04:41:31.122" v="187" actId="47"/>
        <pc:sldMkLst>
          <pc:docMk/>
          <pc:sldMk cId="1306664612" sldId="10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56146-AD78-654F-9D04-19D0CC762A53}" type="datetimeFigureOut">
              <a:rPr lang="en-US" smtClean="0"/>
              <a:t>2/25/2023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0522B-9450-D342-B76A-9DBB45D86E59}" type="slidenum">
              <a:rPr lang="en-US" smtClean="0"/>
              <a:t>‹#›</a:t>
            </a:fld>
            <a:endParaRPr lang="en-US" dirty="0"/>
          </a:p>
        </p:txBody>
      </p:sp>
    </p:spTree>
    <p:extLst>
      <p:ext uri="{BB962C8B-B14F-4D97-AF65-F5344CB8AC3E}">
        <p14:creationId xmlns:p14="http://schemas.microsoft.com/office/powerpoint/2010/main" val="3698120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A827D3-CB99-4E48-BE12-1D4CC0BC6CBE}"/>
              </a:ext>
            </a:extLst>
          </p:cNvPr>
          <p:cNvSpPr/>
          <p:nvPr userDrawn="1"/>
        </p:nvSpPr>
        <p:spPr>
          <a:xfrm>
            <a:off x="0" y="6287999"/>
            <a:ext cx="12192000"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Acknowledgment:</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  “This material is based upon work supported by the U.S. Department of Energy’s Office of Energy Efficiency and Renewable Energy (EERE) under the Advanced Manufacturing Office Award Number DE-EE0007897.”</a:t>
            </a:r>
          </a:p>
        </p:txBody>
      </p:sp>
      <p:sp>
        <p:nvSpPr>
          <p:cNvPr id="6" name="Rectangle 5">
            <a:extLst>
              <a:ext uri="{FF2B5EF4-FFF2-40B4-BE49-F238E27FC236}">
                <a16:creationId xmlns:a16="http://schemas.microsoft.com/office/drawing/2014/main" id="{B9BE2EF3-C4BB-47D5-9CFB-612761CAE6B8}"/>
              </a:ext>
            </a:extLst>
          </p:cNvPr>
          <p:cNvSpPr/>
          <p:nvPr userDrawn="1"/>
        </p:nvSpPr>
        <p:spPr>
          <a:xfrm>
            <a:off x="0" y="6430288"/>
            <a:ext cx="12192000"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Disclaimer:  </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“This report was prepared as an account of work sponsored by an</a:t>
            </a: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pic>
        <p:nvPicPr>
          <p:cNvPr id="2" name="Picture 1">
            <a:extLst>
              <a:ext uri="{FF2B5EF4-FFF2-40B4-BE49-F238E27FC236}">
                <a16:creationId xmlns:a16="http://schemas.microsoft.com/office/drawing/2014/main" id="{81AAC431-5EC6-4D5F-91A7-A4A09DE65693}"/>
              </a:ext>
            </a:extLst>
          </p:cNvPr>
          <p:cNvPicPr>
            <a:picLocks noChangeAspect="1"/>
          </p:cNvPicPr>
          <p:nvPr userDrawn="1"/>
        </p:nvPicPr>
        <p:blipFill rotWithShape="1">
          <a:blip r:embed="rId2"/>
          <a:srcRect l="23436" b="1723"/>
          <a:stretch/>
        </p:blipFill>
        <p:spPr>
          <a:xfrm>
            <a:off x="9486900" y="-1"/>
            <a:ext cx="2705100" cy="6858001"/>
          </a:xfrm>
          <a:prstGeom prst="rect">
            <a:avLst/>
          </a:prstGeom>
        </p:spPr>
      </p:pic>
      <p:sp>
        <p:nvSpPr>
          <p:cNvPr id="8" name="Rectangle 7">
            <a:extLst>
              <a:ext uri="{FF2B5EF4-FFF2-40B4-BE49-F238E27FC236}">
                <a16:creationId xmlns:a16="http://schemas.microsoft.com/office/drawing/2014/main" id="{14AEB404-5260-40A4-8ECC-E14A2612C135}"/>
              </a:ext>
            </a:extLst>
          </p:cNvPr>
          <p:cNvSpPr/>
          <p:nvPr userDrawn="1"/>
        </p:nvSpPr>
        <p:spPr>
          <a:xfrm>
            <a:off x="9372600" y="6430288"/>
            <a:ext cx="322072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rPr>
              <a:t>sumes any legal liability or responsibility for the accuracy, completeness,</a:t>
            </a:r>
            <a:br>
              <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rPr>
              <a:t>or otherwise does not necessarily constitute or imply its endorsement</a:t>
            </a:r>
          </a:p>
        </p:txBody>
      </p:sp>
    </p:spTree>
    <p:extLst>
      <p:ext uri="{BB962C8B-B14F-4D97-AF65-F5344CB8AC3E}">
        <p14:creationId xmlns:p14="http://schemas.microsoft.com/office/powerpoint/2010/main" val="276962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8CCBE4-2131-4E6E-9BE9-A4F25B4F6947}"/>
              </a:ext>
            </a:extLst>
          </p:cNvPr>
          <p:cNvPicPr>
            <a:picLocks noChangeAspect="1"/>
          </p:cNvPicPr>
          <p:nvPr userDrawn="1"/>
        </p:nvPicPr>
        <p:blipFill rotWithShape="1">
          <a:blip r:embed="rId2"/>
          <a:srcRect b="12275"/>
          <a:stretch/>
        </p:blipFill>
        <p:spPr>
          <a:xfrm>
            <a:off x="0" y="0"/>
            <a:ext cx="12192000" cy="1076325"/>
          </a:xfrm>
          <a:prstGeom prst="rect">
            <a:avLst/>
          </a:prstGeom>
        </p:spPr>
      </p:pic>
      <p:sp>
        <p:nvSpPr>
          <p:cNvPr id="4" name="Rectangle 3">
            <a:extLst>
              <a:ext uri="{FF2B5EF4-FFF2-40B4-BE49-F238E27FC236}">
                <a16:creationId xmlns:a16="http://schemas.microsoft.com/office/drawing/2014/main" id="{9D6BBB64-CEF1-4855-8C95-00A502977443}"/>
              </a:ext>
            </a:extLst>
          </p:cNvPr>
          <p:cNvSpPr/>
          <p:nvPr userDrawn="1"/>
        </p:nvSpPr>
        <p:spPr>
          <a:xfrm>
            <a:off x="424961" y="6567588"/>
            <a:ext cx="1134207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Light" panose="020F0302020204030204"/>
                <a:ea typeface="+mn-ea"/>
                <a:cs typeface="+mn-cs"/>
              </a:rPr>
              <a:t>© 2022 Sustainable Manufacturing Innovation Alliance Corp. Funding provided by the U.S. Department of Energy’s Office of Energy Efficiency and Renewable Energy (EERE) under Advanced Manufacturing Office Award Number DE-EE0007897. ​</a:t>
            </a:r>
            <a:endParaRPr kumimoji="0" lang="en-US" sz="800" b="0" i="0" u="none" strike="noStrike" kern="1200" cap="none" spc="0" normalizeH="0" baseline="0" noProof="0" dirty="0">
              <a:ln>
                <a:noFill/>
              </a:ln>
              <a:solidFill>
                <a:srgbClr val="111111"/>
              </a:solidFill>
              <a:effectLst/>
              <a:uLnTx/>
              <a:uFillTx/>
              <a:latin typeface="Calibri Light" panose="020F0302020204030204"/>
              <a:ea typeface="+mn-ea"/>
              <a:cs typeface="+mn-cs"/>
            </a:endParaRPr>
          </a:p>
        </p:txBody>
      </p:sp>
      <p:sp>
        <p:nvSpPr>
          <p:cNvPr id="5" name="Text Placeholder 5">
            <a:extLst>
              <a:ext uri="{FF2B5EF4-FFF2-40B4-BE49-F238E27FC236}">
                <a16:creationId xmlns:a16="http://schemas.microsoft.com/office/drawing/2014/main" id="{993882AD-1C0B-4E77-98ED-EE47B6D270C8}"/>
              </a:ext>
            </a:extLst>
          </p:cNvPr>
          <p:cNvSpPr>
            <a:spLocks noGrp="1"/>
          </p:cNvSpPr>
          <p:nvPr>
            <p:ph type="body" sz="quarter" idx="10"/>
          </p:nvPr>
        </p:nvSpPr>
        <p:spPr>
          <a:xfrm>
            <a:off x="331788" y="128588"/>
            <a:ext cx="11631612" cy="854075"/>
          </a:xfrm>
        </p:spPr>
        <p:txBody>
          <a:bodyPr anchor="ctr"/>
          <a:lstStyle>
            <a:lvl1pPr marL="0" indent="0" algn="l">
              <a:buNone/>
              <a:defRPr>
                <a:solidFill>
                  <a:srgbClr val="FFFFFF"/>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a:t>
            </a:r>
          </a:p>
        </p:txBody>
      </p:sp>
      <p:sp>
        <p:nvSpPr>
          <p:cNvPr id="7" name="TextBox 6">
            <a:extLst>
              <a:ext uri="{FF2B5EF4-FFF2-40B4-BE49-F238E27FC236}">
                <a16:creationId xmlns:a16="http://schemas.microsoft.com/office/drawing/2014/main" id="{62650C7F-EE88-4ABF-8ADF-E32F774490DE}"/>
              </a:ext>
            </a:extLst>
          </p:cNvPr>
          <p:cNvSpPr txBox="1"/>
          <p:nvPr userDrawn="1"/>
        </p:nvSpPr>
        <p:spPr>
          <a:xfrm>
            <a:off x="3047999" y="6375312"/>
            <a:ext cx="6096000" cy="246221"/>
          </a:xfrm>
          <a:prstGeom prst="rect">
            <a:avLst/>
          </a:prstGeom>
          <a:noFill/>
        </p:spPr>
        <p:txBody>
          <a:bodyPr wrap="square">
            <a:spAutoFit/>
          </a:bodyPr>
          <a:lstStyle/>
          <a:p>
            <a:pPr algn="ctr"/>
            <a:r>
              <a:rPr lang="en-US" sz="1000" dirty="0">
                <a:solidFill>
                  <a:schemeClr val="bg1">
                    <a:lumMod val="65000"/>
                  </a:schemeClr>
                </a:solidFill>
              </a:rPr>
              <a:t>This document does not contain any proprietary information</a:t>
            </a:r>
          </a:p>
        </p:txBody>
      </p:sp>
    </p:spTree>
    <p:extLst>
      <p:ext uri="{BB962C8B-B14F-4D97-AF65-F5344CB8AC3E}">
        <p14:creationId xmlns:p14="http://schemas.microsoft.com/office/powerpoint/2010/main" val="218987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55E36C-A3B2-489F-9EC8-4CFAC796D7DE}"/>
              </a:ext>
            </a:extLst>
          </p:cNvPr>
          <p:cNvPicPr>
            <a:picLocks noChangeAspect="1"/>
          </p:cNvPicPr>
          <p:nvPr userDrawn="1"/>
        </p:nvPicPr>
        <p:blipFill rotWithShape="1">
          <a:blip r:embed="rId2"/>
          <a:srcRect b="12275"/>
          <a:stretch/>
        </p:blipFill>
        <p:spPr>
          <a:xfrm>
            <a:off x="0" y="0"/>
            <a:ext cx="12192000" cy="1076325"/>
          </a:xfrm>
          <a:prstGeom prst="rect">
            <a:avLst/>
          </a:prstGeom>
        </p:spPr>
      </p:pic>
      <p:sp>
        <p:nvSpPr>
          <p:cNvPr id="11" name="Rectangle 10">
            <a:extLst>
              <a:ext uri="{FF2B5EF4-FFF2-40B4-BE49-F238E27FC236}">
                <a16:creationId xmlns:a16="http://schemas.microsoft.com/office/drawing/2014/main" id="{CB7D9A74-1E98-4F44-B2C1-01A15B32D569}"/>
              </a:ext>
            </a:extLst>
          </p:cNvPr>
          <p:cNvSpPr/>
          <p:nvPr userDrawn="1"/>
        </p:nvSpPr>
        <p:spPr>
          <a:xfrm>
            <a:off x="424961" y="6656488"/>
            <a:ext cx="11342077" cy="215444"/>
          </a:xfrm>
          <a:prstGeom prst="rect">
            <a:avLst/>
          </a:prstGeom>
        </p:spPr>
        <p:txBody>
          <a:bodyPr wrap="square">
            <a:spAutoFit/>
          </a:bodyPr>
          <a:lstStyle/>
          <a:p>
            <a:pPr algn="ctr"/>
            <a:r>
              <a:rPr lang="en-US" sz="800" b="0" i="0" u="none" strike="noStrike" dirty="0">
                <a:solidFill>
                  <a:srgbClr val="000000"/>
                </a:solidFill>
                <a:effectLst/>
                <a:latin typeface="+mj-lt"/>
              </a:rPr>
              <a:t>© 2022 Sustainable Manufacturing Innovation Alliance Corp. Funding provided by the U.S. Department of Energy’s Office of Energy Efficiency and Renewable Energy (EERE) under Advanced Manufacturing Office Award Number DE-EE0007897. </a:t>
            </a:r>
            <a:r>
              <a:rPr lang="en-US" sz="800" b="0" i="0" dirty="0">
                <a:solidFill>
                  <a:srgbClr val="000000"/>
                </a:solidFill>
                <a:effectLst/>
                <a:latin typeface="+mj-lt"/>
              </a:rPr>
              <a:t>​</a:t>
            </a:r>
            <a:endParaRPr lang="en-US" sz="800" dirty="0">
              <a:latin typeface="+mj-lt"/>
            </a:endParaRPr>
          </a:p>
        </p:txBody>
      </p:sp>
      <p:pic>
        <p:nvPicPr>
          <p:cNvPr id="12" name="Picture 11">
            <a:extLst>
              <a:ext uri="{FF2B5EF4-FFF2-40B4-BE49-F238E27FC236}">
                <a16:creationId xmlns:a16="http://schemas.microsoft.com/office/drawing/2014/main" id="{86857D1D-C67D-4F82-BBCC-DC7A8781C0D3}"/>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rcRect/>
          <a:stretch/>
        </p:blipFill>
        <p:spPr>
          <a:xfrm>
            <a:off x="10744746" y="6167955"/>
            <a:ext cx="1329489" cy="577650"/>
          </a:xfrm>
          <a:prstGeom prst="rect">
            <a:avLst/>
          </a:prstGeom>
        </p:spPr>
      </p:pic>
      <p:sp>
        <p:nvSpPr>
          <p:cNvPr id="19" name="TextBox 18">
            <a:extLst>
              <a:ext uri="{FF2B5EF4-FFF2-40B4-BE49-F238E27FC236}">
                <a16:creationId xmlns:a16="http://schemas.microsoft.com/office/drawing/2014/main" id="{14F6D319-9240-4841-AC95-10F7ED1F0E84}"/>
              </a:ext>
            </a:extLst>
          </p:cNvPr>
          <p:cNvSpPr txBox="1"/>
          <p:nvPr userDrawn="1"/>
        </p:nvSpPr>
        <p:spPr>
          <a:xfrm>
            <a:off x="3048761" y="6530161"/>
            <a:ext cx="6094476" cy="215444"/>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This slide does not contain any proprietary information.</a:t>
            </a:r>
          </a:p>
        </p:txBody>
      </p:sp>
      <p:sp>
        <p:nvSpPr>
          <p:cNvPr id="6" name="Text Placeholder 5">
            <a:extLst>
              <a:ext uri="{FF2B5EF4-FFF2-40B4-BE49-F238E27FC236}">
                <a16:creationId xmlns:a16="http://schemas.microsoft.com/office/drawing/2014/main" id="{FC57CB9B-1334-408A-A57E-41E08D492D33}"/>
              </a:ext>
            </a:extLst>
          </p:cNvPr>
          <p:cNvSpPr>
            <a:spLocks noGrp="1"/>
          </p:cNvSpPr>
          <p:nvPr>
            <p:ph type="body" sz="quarter" idx="10"/>
          </p:nvPr>
        </p:nvSpPr>
        <p:spPr>
          <a:xfrm>
            <a:off x="331788" y="128588"/>
            <a:ext cx="11631612" cy="854075"/>
          </a:xfrm>
        </p:spPr>
        <p:txBody>
          <a:bodyPr anchor="ctr"/>
          <a:lstStyle>
            <a:lvl1pPr marL="0" indent="0" algn="l">
              <a:buNone/>
              <a:defRPr>
                <a:solidFill>
                  <a:srgbClr val="FFFFFF"/>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a:t>
            </a:r>
          </a:p>
        </p:txBody>
      </p:sp>
    </p:spTree>
    <p:extLst>
      <p:ext uri="{BB962C8B-B14F-4D97-AF65-F5344CB8AC3E}">
        <p14:creationId xmlns:p14="http://schemas.microsoft.com/office/powerpoint/2010/main" val="295771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lestone Example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8CCBE4-2131-4E6E-9BE9-A4F25B4F6947}"/>
              </a:ext>
            </a:extLst>
          </p:cNvPr>
          <p:cNvPicPr>
            <a:picLocks noChangeAspect="1"/>
          </p:cNvPicPr>
          <p:nvPr userDrawn="1"/>
        </p:nvPicPr>
        <p:blipFill rotWithShape="1">
          <a:blip r:embed="rId2"/>
          <a:srcRect r="67266" b="30389"/>
          <a:stretch/>
        </p:blipFill>
        <p:spPr>
          <a:xfrm>
            <a:off x="0" y="0"/>
            <a:ext cx="3990975" cy="854075"/>
          </a:xfrm>
          <a:prstGeom prst="rect">
            <a:avLst/>
          </a:prstGeom>
        </p:spPr>
      </p:pic>
      <p:sp>
        <p:nvSpPr>
          <p:cNvPr id="4" name="Rectangle 3">
            <a:extLst>
              <a:ext uri="{FF2B5EF4-FFF2-40B4-BE49-F238E27FC236}">
                <a16:creationId xmlns:a16="http://schemas.microsoft.com/office/drawing/2014/main" id="{9D6BBB64-CEF1-4855-8C95-00A502977443}"/>
              </a:ext>
            </a:extLst>
          </p:cNvPr>
          <p:cNvSpPr/>
          <p:nvPr userDrawn="1"/>
        </p:nvSpPr>
        <p:spPr>
          <a:xfrm>
            <a:off x="424961" y="6567588"/>
            <a:ext cx="1134207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Light" panose="020F0302020204030204"/>
                <a:ea typeface="+mn-ea"/>
                <a:cs typeface="+mn-cs"/>
              </a:rPr>
              <a:t>© 2022 Sustainable Manufacturing Innovation Alliance Corp. Funding provided by the U.S. Department of Energy’s Office of Energy Efficiency and Renewable Energy (EERE) under Advanced Manufacturing Office Award Number DE-EE0007897. ​</a:t>
            </a:r>
            <a:endParaRPr kumimoji="0" lang="en-US" sz="800" b="0" i="0" u="none" strike="noStrike" kern="1200" cap="none" spc="0" normalizeH="0" baseline="0" noProof="0" dirty="0">
              <a:ln>
                <a:noFill/>
              </a:ln>
              <a:solidFill>
                <a:srgbClr val="111111"/>
              </a:solidFill>
              <a:effectLst/>
              <a:uLnTx/>
              <a:uFillTx/>
              <a:latin typeface="Calibri Light" panose="020F0302020204030204"/>
              <a:ea typeface="+mn-ea"/>
              <a:cs typeface="+mn-cs"/>
            </a:endParaRPr>
          </a:p>
        </p:txBody>
      </p:sp>
      <p:sp>
        <p:nvSpPr>
          <p:cNvPr id="5" name="Text Placeholder 5">
            <a:extLst>
              <a:ext uri="{FF2B5EF4-FFF2-40B4-BE49-F238E27FC236}">
                <a16:creationId xmlns:a16="http://schemas.microsoft.com/office/drawing/2014/main" id="{993882AD-1C0B-4E77-98ED-EE47B6D270C8}"/>
              </a:ext>
            </a:extLst>
          </p:cNvPr>
          <p:cNvSpPr>
            <a:spLocks noGrp="1"/>
          </p:cNvSpPr>
          <p:nvPr>
            <p:ph type="body" sz="quarter" idx="10"/>
          </p:nvPr>
        </p:nvSpPr>
        <p:spPr>
          <a:xfrm>
            <a:off x="331788" y="128588"/>
            <a:ext cx="11631612" cy="854075"/>
          </a:xfrm>
        </p:spPr>
        <p:txBody>
          <a:bodyPr anchor="ctr"/>
          <a:lstStyle>
            <a:lvl1pPr marL="0" indent="0" algn="l">
              <a:buNone/>
              <a:defRPr>
                <a:solidFill>
                  <a:srgbClr val="FFFFFF"/>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a:t>
            </a:r>
          </a:p>
        </p:txBody>
      </p:sp>
      <p:sp>
        <p:nvSpPr>
          <p:cNvPr id="7" name="TextBox 6">
            <a:extLst>
              <a:ext uri="{FF2B5EF4-FFF2-40B4-BE49-F238E27FC236}">
                <a16:creationId xmlns:a16="http://schemas.microsoft.com/office/drawing/2014/main" id="{62650C7F-EE88-4ABF-8ADF-E32F774490DE}"/>
              </a:ext>
            </a:extLst>
          </p:cNvPr>
          <p:cNvSpPr txBox="1"/>
          <p:nvPr userDrawn="1"/>
        </p:nvSpPr>
        <p:spPr>
          <a:xfrm>
            <a:off x="3047999" y="6375312"/>
            <a:ext cx="6096000" cy="246221"/>
          </a:xfrm>
          <a:prstGeom prst="rect">
            <a:avLst/>
          </a:prstGeom>
          <a:noFill/>
        </p:spPr>
        <p:txBody>
          <a:bodyPr wrap="square">
            <a:spAutoFit/>
          </a:bodyPr>
          <a:lstStyle/>
          <a:p>
            <a:pPr algn="ctr"/>
            <a:r>
              <a:rPr lang="en-US" sz="1000" dirty="0">
                <a:solidFill>
                  <a:schemeClr val="bg1">
                    <a:lumMod val="65000"/>
                  </a:schemeClr>
                </a:solidFill>
              </a:rPr>
              <a:t>This document does not contain any proprietary information</a:t>
            </a:r>
          </a:p>
        </p:txBody>
      </p:sp>
    </p:spTree>
    <p:extLst>
      <p:ext uri="{BB962C8B-B14F-4D97-AF65-F5344CB8AC3E}">
        <p14:creationId xmlns:p14="http://schemas.microsoft.com/office/powerpoint/2010/main" val="425801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FD68B-1AAF-44DA-B6FE-7755FC3599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DF65A7A-E6B1-4D41-A3B3-6EC46F2DB3A0}"/>
              </a:ext>
            </a:extLst>
          </p:cNvPr>
          <p:cNvSpPr/>
          <p:nvPr userDrawn="1"/>
        </p:nvSpPr>
        <p:spPr>
          <a:xfrm>
            <a:off x="424961" y="6567588"/>
            <a:ext cx="1134207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Light" panose="020F0302020204030204"/>
                <a:ea typeface="+mn-ea"/>
                <a:cs typeface="+mn-cs"/>
              </a:rPr>
              <a:t>© 2022 Sustainable Manufacturing Innovation Alliance Corp. Funding provided by the U.S. Department of Energy’s Office of Energy Efficiency and Renewable Energy (EERE) under Advanced Manufacturing Office Award Number DE-EE0007897. ​</a:t>
            </a:r>
            <a:endParaRPr kumimoji="0" lang="en-US" sz="800" b="0" i="0" u="none" strike="noStrike" kern="1200" cap="none" spc="0" normalizeH="0" baseline="0" noProof="0" dirty="0">
              <a:ln>
                <a:noFill/>
              </a:ln>
              <a:solidFill>
                <a:srgbClr val="111111"/>
              </a:solidFill>
              <a:effectLst/>
              <a:uLnTx/>
              <a:uFillTx/>
              <a:latin typeface="Calibri Light" panose="020F0302020204030204"/>
              <a:ea typeface="+mn-ea"/>
              <a:cs typeface="+mn-cs"/>
            </a:endParaRPr>
          </a:p>
        </p:txBody>
      </p:sp>
      <p:pic>
        <p:nvPicPr>
          <p:cNvPr id="11" name="Picture 10">
            <a:extLst>
              <a:ext uri="{FF2B5EF4-FFF2-40B4-BE49-F238E27FC236}">
                <a16:creationId xmlns:a16="http://schemas.microsoft.com/office/drawing/2014/main" id="{68726A1B-1B96-406B-8A29-1BEF3ACE7E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1226926"/>
          </a:xfrm>
          <a:prstGeom prst="rect">
            <a:avLst/>
          </a:prstGeom>
        </p:spPr>
      </p:pic>
      <p:sp>
        <p:nvSpPr>
          <p:cNvPr id="12" name="Text Placeholder 5">
            <a:extLst>
              <a:ext uri="{FF2B5EF4-FFF2-40B4-BE49-F238E27FC236}">
                <a16:creationId xmlns:a16="http://schemas.microsoft.com/office/drawing/2014/main" id="{C50443D2-38F2-4FC4-B659-416533D12F31}"/>
              </a:ext>
            </a:extLst>
          </p:cNvPr>
          <p:cNvSpPr>
            <a:spLocks noGrp="1"/>
          </p:cNvSpPr>
          <p:nvPr>
            <p:ph type="body" sz="quarter" idx="10"/>
          </p:nvPr>
        </p:nvSpPr>
        <p:spPr>
          <a:xfrm>
            <a:off x="331788" y="128588"/>
            <a:ext cx="11631612" cy="854075"/>
          </a:xfrm>
        </p:spPr>
        <p:txBody>
          <a:bodyPr anchor="ctr"/>
          <a:lstStyle>
            <a:lvl1pPr marL="0" indent="0" algn="l">
              <a:buNone/>
              <a:defRPr>
                <a:solidFill>
                  <a:schemeClr val="bg1"/>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a:t>
            </a:r>
          </a:p>
        </p:txBody>
      </p:sp>
    </p:spTree>
    <p:extLst>
      <p:ext uri="{BB962C8B-B14F-4D97-AF65-F5344CB8AC3E}">
        <p14:creationId xmlns:p14="http://schemas.microsoft.com/office/powerpoint/2010/main" val="5168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9685024-E395-4A58-BA81-90377436AE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
            <a:ext cx="12192000" cy="6857990"/>
          </a:xfrm>
          <a:prstGeom prst="rect">
            <a:avLst/>
          </a:prstGeom>
        </p:spPr>
      </p:pic>
      <p:sp>
        <p:nvSpPr>
          <p:cNvPr id="23" name="Rectangle 22">
            <a:extLst>
              <a:ext uri="{FF2B5EF4-FFF2-40B4-BE49-F238E27FC236}">
                <a16:creationId xmlns:a16="http://schemas.microsoft.com/office/drawing/2014/main" id="{3EBF89BD-4871-4D30-9628-ECBFB3E81447}"/>
              </a:ext>
            </a:extLst>
          </p:cNvPr>
          <p:cNvSpPr/>
          <p:nvPr userDrawn="1"/>
        </p:nvSpPr>
        <p:spPr>
          <a:xfrm>
            <a:off x="424961" y="6567588"/>
            <a:ext cx="1134207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Light" panose="020F0302020204030204"/>
                <a:ea typeface="+mn-ea"/>
                <a:cs typeface="+mn-cs"/>
              </a:rPr>
              <a:t>© 2022 Sustainable Manufacturing Innovation Alliance Corp. Funding provided by the U.S. Department of Energy’s Office of Energy Efficiency and Renewable Energy (EERE) under Advanced Manufacturing Office Award Number DE-EE0007897. ​</a:t>
            </a:r>
          </a:p>
        </p:txBody>
      </p:sp>
    </p:spTree>
    <p:extLst>
      <p:ext uri="{BB962C8B-B14F-4D97-AF65-F5344CB8AC3E}">
        <p14:creationId xmlns:p14="http://schemas.microsoft.com/office/powerpoint/2010/main" val="224531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Qu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55E36C-A3B2-489F-9EC8-4CFAC796D7DE}"/>
              </a:ext>
            </a:extLst>
          </p:cNvPr>
          <p:cNvPicPr>
            <a:picLocks noChangeAspect="1"/>
          </p:cNvPicPr>
          <p:nvPr userDrawn="1"/>
        </p:nvPicPr>
        <p:blipFill rotWithShape="1">
          <a:blip r:embed="rId2"/>
          <a:srcRect b="12275"/>
          <a:stretch/>
        </p:blipFill>
        <p:spPr>
          <a:xfrm>
            <a:off x="0" y="0"/>
            <a:ext cx="12192000" cy="1076325"/>
          </a:xfrm>
          <a:prstGeom prst="rect">
            <a:avLst/>
          </a:prstGeom>
        </p:spPr>
      </p:pic>
      <p:sp>
        <p:nvSpPr>
          <p:cNvPr id="11" name="Rectangle 10">
            <a:extLst>
              <a:ext uri="{FF2B5EF4-FFF2-40B4-BE49-F238E27FC236}">
                <a16:creationId xmlns:a16="http://schemas.microsoft.com/office/drawing/2014/main" id="{CB7D9A74-1E98-4F44-B2C1-01A15B32D569}"/>
              </a:ext>
            </a:extLst>
          </p:cNvPr>
          <p:cNvSpPr/>
          <p:nvPr userDrawn="1"/>
        </p:nvSpPr>
        <p:spPr>
          <a:xfrm>
            <a:off x="424961" y="6656488"/>
            <a:ext cx="11342077" cy="215444"/>
          </a:xfrm>
          <a:prstGeom prst="rect">
            <a:avLst/>
          </a:prstGeom>
        </p:spPr>
        <p:txBody>
          <a:bodyPr wrap="square">
            <a:spAutoFit/>
          </a:bodyPr>
          <a:lstStyle/>
          <a:p>
            <a:pPr algn="ctr"/>
            <a:r>
              <a:rPr lang="en-US" sz="800" b="0" i="0" u="none" strike="noStrike" dirty="0">
                <a:solidFill>
                  <a:srgbClr val="000000"/>
                </a:solidFill>
                <a:effectLst/>
                <a:latin typeface="+mj-lt"/>
              </a:rPr>
              <a:t>© 2022 Sustainable Manufacturing Innovation Alliance Corp. Funding provided by the U.S. Department of Energy’s Office of Energy Efficiency and Renewable Energy (EERE) under Advanced Manufacturing Office Award Number DE-EE0007897. </a:t>
            </a:r>
            <a:r>
              <a:rPr lang="en-US" sz="800" b="0" i="0" dirty="0">
                <a:solidFill>
                  <a:srgbClr val="000000"/>
                </a:solidFill>
                <a:effectLst/>
                <a:latin typeface="+mj-lt"/>
              </a:rPr>
              <a:t>​</a:t>
            </a:r>
            <a:endParaRPr lang="en-US" sz="800" dirty="0">
              <a:latin typeface="+mj-lt"/>
            </a:endParaRPr>
          </a:p>
        </p:txBody>
      </p:sp>
      <p:pic>
        <p:nvPicPr>
          <p:cNvPr id="12" name="Picture 11">
            <a:extLst>
              <a:ext uri="{FF2B5EF4-FFF2-40B4-BE49-F238E27FC236}">
                <a16:creationId xmlns:a16="http://schemas.microsoft.com/office/drawing/2014/main" id="{86857D1D-C67D-4F82-BBCC-DC7A8781C0D3}"/>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rcRect/>
          <a:stretch/>
        </p:blipFill>
        <p:spPr>
          <a:xfrm>
            <a:off x="10744746" y="6167955"/>
            <a:ext cx="1329489" cy="577650"/>
          </a:xfrm>
          <a:prstGeom prst="rect">
            <a:avLst/>
          </a:prstGeom>
        </p:spPr>
      </p:pic>
      <p:sp>
        <p:nvSpPr>
          <p:cNvPr id="19" name="TextBox 18">
            <a:extLst>
              <a:ext uri="{FF2B5EF4-FFF2-40B4-BE49-F238E27FC236}">
                <a16:creationId xmlns:a16="http://schemas.microsoft.com/office/drawing/2014/main" id="{14F6D319-9240-4841-AC95-10F7ED1F0E84}"/>
              </a:ext>
            </a:extLst>
          </p:cNvPr>
          <p:cNvSpPr txBox="1"/>
          <p:nvPr userDrawn="1"/>
        </p:nvSpPr>
        <p:spPr>
          <a:xfrm>
            <a:off x="3048761" y="6530161"/>
            <a:ext cx="6094476" cy="215444"/>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This slide does not contain any proprietary information.</a:t>
            </a:r>
          </a:p>
        </p:txBody>
      </p:sp>
    </p:spTree>
    <p:extLst>
      <p:ext uri="{BB962C8B-B14F-4D97-AF65-F5344CB8AC3E}">
        <p14:creationId xmlns:p14="http://schemas.microsoft.com/office/powerpoint/2010/main" val="181945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55E36C-A3B2-489F-9EC8-4CFAC796D7DE}"/>
              </a:ext>
            </a:extLst>
          </p:cNvPr>
          <p:cNvPicPr>
            <a:picLocks noChangeAspect="1"/>
          </p:cNvPicPr>
          <p:nvPr/>
        </p:nvPicPr>
        <p:blipFill rotWithShape="1">
          <a:blip r:embed="rId2"/>
          <a:srcRect b="12275"/>
          <a:stretch/>
        </p:blipFill>
        <p:spPr>
          <a:xfrm>
            <a:off x="0" y="0"/>
            <a:ext cx="12192000" cy="1076325"/>
          </a:xfrm>
          <a:prstGeom prst="rect">
            <a:avLst/>
          </a:prstGeom>
        </p:spPr>
      </p:pic>
      <p:sp>
        <p:nvSpPr>
          <p:cNvPr id="7" name="Text Placeholder 5">
            <a:extLst>
              <a:ext uri="{FF2B5EF4-FFF2-40B4-BE49-F238E27FC236}">
                <a16:creationId xmlns:a16="http://schemas.microsoft.com/office/drawing/2014/main" id="{92B103C8-32DE-4139-B363-2E9C58BD009B}"/>
              </a:ext>
            </a:extLst>
          </p:cNvPr>
          <p:cNvSpPr>
            <a:spLocks noGrp="1"/>
          </p:cNvSpPr>
          <p:nvPr>
            <p:ph type="body" sz="quarter" idx="10"/>
          </p:nvPr>
        </p:nvSpPr>
        <p:spPr>
          <a:xfrm>
            <a:off x="331788" y="128588"/>
            <a:ext cx="11631612" cy="854075"/>
          </a:xfrm>
        </p:spPr>
        <p:txBody>
          <a:bodyPr anchor="ctr"/>
          <a:lstStyle>
            <a:lvl1pPr marL="0" indent="0" algn="l">
              <a:buNone/>
              <a:defRPr>
                <a:solidFill>
                  <a:srgbClr val="FFFFFF"/>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0AC7F0E1-7E6F-44AC-B500-079983C11E61}"/>
              </a:ext>
            </a:extLst>
          </p:cNvPr>
          <p:cNvSpPr/>
          <p:nvPr userDrawn="1"/>
        </p:nvSpPr>
        <p:spPr>
          <a:xfrm>
            <a:off x="445057" y="6567588"/>
            <a:ext cx="11342077" cy="215444"/>
          </a:xfrm>
          <a:prstGeom prst="rect">
            <a:avLst/>
          </a:prstGeom>
        </p:spPr>
        <p:txBody>
          <a:bodyPr wrap="square">
            <a:spAutoFit/>
          </a:bodyPr>
          <a:lstStyle/>
          <a:p>
            <a:pPr algn="ctr"/>
            <a:r>
              <a:rPr lang="en-US" sz="800" b="0" i="0" u="none" strike="noStrike" dirty="0">
                <a:solidFill>
                  <a:srgbClr val="000000"/>
                </a:solidFill>
                <a:effectLst/>
                <a:latin typeface="+mj-lt"/>
              </a:rPr>
              <a:t>© 2022 Sustainable Manufacturing Innovation Alliance Corp. Funding provided by the U.S. Department of Energy’s Office of Energy Efficiency and Renewable Energy (EERE) under Advanced Manufacturing Office Award Number DE-EE0007897. </a:t>
            </a:r>
            <a:r>
              <a:rPr lang="en-US" sz="800" b="0" i="0" dirty="0">
                <a:solidFill>
                  <a:srgbClr val="000000"/>
                </a:solidFill>
                <a:effectLst/>
                <a:latin typeface="+mj-lt"/>
              </a:rPr>
              <a:t>​</a:t>
            </a:r>
            <a:endParaRPr lang="en-US" sz="800" dirty="0">
              <a:latin typeface="+mj-lt"/>
            </a:endParaRPr>
          </a:p>
        </p:txBody>
      </p:sp>
    </p:spTree>
    <p:extLst>
      <p:ext uri="{BB962C8B-B14F-4D97-AF65-F5344CB8AC3E}">
        <p14:creationId xmlns:p14="http://schemas.microsoft.com/office/powerpoint/2010/main" val="37517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6CAF0D-BBC9-47DF-B9D2-BB0BC6EB8854}" type="datetime1">
              <a:rPr lang="en-US" smtClean="0"/>
              <a:t>2/25/2023</a:t>
            </a:fld>
            <a:endParaRPr lang="en-US" dirty="0"/>
          </a:p>
        </p:txBody>
      </p:sp>
      <p:sp>
        <p:nvSpPr>
          <p:cNvPr id="4" name="Footer Placeholder 3"/>
          <p:cNvSpPr>
            <a:spLocks noGrp="1"/>
          </p:cNvSpPr>
          <p:nvPr>
            <p:ph type="ftr" sz="quarter" idx="11"/>
          </p:nvPr>
        </p:nvSpPr>
        <p:spPr/>
        <p:txBody>
          <a:bodyPr/>
          <a:lstStyle/>
          <a:p>
            <a:r>
              <a:rPr lang="en-US" dirty="0"/>
              <a:t>This document does not contain any proprietary information</a:t>
            </a:r>
          </a:p>
        </p:txBody>
      </p:sp>
      <p:sp>
        <p:nvSpPr>
          <p:cNvPr id="5" name="Slide Number Placeholder 4"/>
          <p:cNvSpPr>
            <a:spLocks noGrp="1"/>
          </p:cNvSpPr>
          <p:nvPr>
            <p:ph type="sldNum" sz="quarter" idx="12"/>
          </p:nvPr>
        </p:nvSpPr>
        <p:spPr/>
        <p:txBody>
          <a:bodyPr/>
          <a:lstStyle/>
          <a:p>
            <a:fld id="{F408E572-0EE3-464A-A9B0-75DA6C408D4B}" type="slidenum">
              <a:rPr lang="en-US" smtClean="0"/>
              <a:t>‹#›</a:t>
            </a:fld>
            <a:endParaRPr lang="en-US" dirty="0"/>
          </a:p>
        </p:txBody>
      </p:sp>
    </p:spTree>
    <p:extLst>
      <p:ext uri="{BB962C8B-B14F-4D97-AF65-F5344CB8AC3E}">
        <p14:creationId xmlns:p14="http://schemas.microsoft.com/office/powerpoint/2010/main" val="102597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FF515-75A9-4CEE-AEF9-7230B59C7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39DD90-F364-49CB-815A-02CFAD5EA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EBA50-E7DD-4B04-8621-545A36395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A7AFA-FF95-45F6-B241-F30BD3EDD8E7}" type="datetime1">
              <a:rPr lang="en-US" smtClean="0"/>
              <a:t>2/25/2023</a:t>
            </a:fld>
            <a:endParaRPr lang="en-US" dirty="0"/>
          </a:p>
        </p:txBody>
      </p:sp>
      <p:sp>
        <p:nvSpPr>
          <p:cNvPr id="5" name="Footer Placeholder 4">
            <a:extLst>
              <a:ext uri="{FF2B5EF4-FFF2-40B4-BE49-F238E27FC236}">
                <a16:creationId xmlns:a16="http://schemas.microsoft.com/office/drawing/2014/main" id="{225E206E-A67E-4A56-A4F6-F47690E5D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This slide does not contain any proprietary information.</a:t>
            </a:r>
          </a:p>
        </p:txBody>
      </p:sp>
      <p:sp>
        <p:nvSpPr>
          <p:cNvPr id="6" name="Slide Number Placeholder 5">
            <a:extLst>
              <a:ext uri="{FF2B5EF4-FFF2-40B4-BE49-F238E27FC236}">
                <a16:creationId xmlns:a16="http://schemas.microsoft.com/office/drawing/2014/main" id="{49AEEB99-CA64-4204-B760-61F2C9D64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B9F19-CBA3-459F-8F4E-688D51189457}" type="slidenum">
              <a:rPr lang="en-US" smtClean="0"/>
              <a:t>‹#›</a:t>
            </a:fld>
            <a:endParaRPr lang="en-US" dirty="0"/>
          </a:p>
        </p:txBody>
      </p:sp>
    </p:spTree>
    <p:extLst>
      <p:ext uri="{BB962C8B-B14F-4D97-AF65-F5344CB8AC3E}">
        <p14:creationId xmlns:p14="http://schemas.microsoft.com/office/powerpoint/2010/main" val="1996621743"/>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75" r:id="rId4"/>
    <p:sldLayoutId id="2147483672" r:id="rId5"/>
    <p:sldLayoutId id="2147483670" r:id="rId6"/>
    <p:sldLayoutId id="2147483676" r:id="rId7"/>
    <p:sldLayoutId id="2147483677" r:id="rId8"/>
    <p:sldLayoutId id="2147483678"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A801AF-A968-497A-83AE-C8992A9005B3}"/>
              </a:ext>
            </a:extLst>
          </p:cNvPr>
          <p:cNvSpPr>
            <a:spLocks noGrp="1"/>
          </p:cNvSpPr>
          <p:nvPr>
            <p:ph idx="1"/>
          </p:nvPr>
        </p:nvSpPr>
        <p:spPr>
          <a:xfrm>
            <a:off x="228600" y="1251284"/>
            <a:ext cx="11734800" cy="5307515"/>
          </a:xfrm>
        </p:spPr>
        <p:txBody>
          <a:bodyPr>
            <a:noAutofit/>
          </a:bodyPr>
          <a:lstStyle/>
          <a:p>
            <a:pPr>
              <a:spcBef>
                <a:spcPts val="0"/>
              </a:spcBef>
            </a:pPr>
            <a:r>
              <a:rPr lang="en-US" sz="1600" dirty="0"/>
              <a:t>This document contains the slides required as part of the proposal package.</a:t>
            </a:r>
          </a:p>
          <a:p>
            <a:pPr>
              <a:spcBef>
                <a:spcPts val="0"/>
              </a:spcBef>
            </a:pPr>
            <a:endParaRPr lang="en-US" sz="1600" dirty="0"/>
          </a:p>
          <a:p>
            <a:pPr>
              <a:spcBef>
                <a:spcPts val="0"/>
              </a:spcBef>
            </a:pPr>
            <a:r>
              <a:rPr lang="en-US" sz="1600" dirty="0"/>
              <a:t>There are two reasons REMADE asks proposal teams to prepare PowerPoint presentations. First, these presentations allow proposal teams to provide additional details that could not be discussed fully within the five-page limit for the Concept Paper. Second, proposal teams are being asked to make oral presentations to the Merit Review Panels, and this template allows each team to cover the same material during their presentation, ensuring consistency.</a:t>
            </a:r>
          </a:p>
          <a:p>
            <a:pPr>
              <a:spcBef>
                <a:spcPts val="0"/>
              </a:spcBef>
            </a:pPr>
            <a:endParaRPr lang="en-US" sz="1600" dirty="0"/>
          </a:p>
          <a:p>
            <a:pPr>
              <a:spcBef>
                <a:spcPts val="0"/>
              </a:spcBef>
            </a:pPr>
            <a:r>
              <a:rPr lang="en-US" sz="1600" dirty="0"/>
              <a:t>Following the submission of the proposal documents (Concept Paper, SOPO, Budget, IP Management </a:t>
            </a:r>
            <a:r>
              <a:rPr lang="en-US" sz="1600"/>
              <a:t>Plan, and </a:t>
            </a:r>
            <a:r>
              <a:rPr lang="en-US" sz="1600" dirty="0"/>
              <a:t>this presentation), teams will be asked to give a 20-minute overview of their project.</a:t>
            </a:r>
          </a:p>
          <a:p>
            <a:pPr>
              <a:spcBef>
                <a:spcPts val="0"/>
              </a:spcBef>
            </a:pPr>
            <a:endParaRPr lang="en-US" sz="1600" dirty="0"/>
          </a:p>
          <a:p>
            <a:pPr>
              <a:spcBef>
                <a:spcPts val="0"/>
              </a:spcBef>
            </a:pPr>
            <a:r>
              <a:rPr lang="en-US" sz="1600" dirty="0"/>
              <a:t>The Merit Review Panels may also identify questions they would like a proposal team to answer during this presentation. Proposers will be given these questions before their presentations to allow them time to prepare their answers.</a:t>
            </a:r>
          </a:p>
          <a:p>
            <a:pPr>
              <a:spcBef>
                <a:spcPts val="0"/>
              </a:spcBef>
            </a:pPr>
            <a:endParaRPr lang="en-US" sz="1600" dirty="0"/>
          </a:p>
          <a:p>
            <a:pPr>
              <a:spcBef>
                <a:spcPts val="0"/>
              </a:spcBef>
            </a:pPr>
            <a:r>
              <a:rPr lang="en-US" sz="1600" dirty="0"/>
              <a:t>Each presentation should be self-contained and answer the following:</a:t>
            </a:r>
          </a:p>
          <a:p>
            <a:pPr lvl="1">
              <a:spcBef>
                <a:spcPts val="0"/>
              </a:spcBef>
            </a:pPr>
            <a:r>
              <a:rPr lang="en-US" sz="1600" dirty="0"/>
              <a:t>What problem are you trying to solve and why?</a:t>
            </a:r>
          </a:p>
          <a:p>
            <a:pPr lvl="1">
              <a:spcBef>
                <a:spcPts val="0"/>
              </a:spcBef>
            </a:pPr>
            <a:r>
              <a:rPr lang="en-US" sz="1600" dirty="0"/>
              <a:t>What are your Project Objectives and what is the expected impact? </a:t>
            </a:r>
          </a:p>
          <a:p>
            <a:pPr lvl="1">
              <a:spcBef>
                <a:spcPts val="0"/>
              </a:spcBef>
            </a:pPr>
            <a:r>
              <a:rPr lang="en-US" sz="1600" dirty="0"/>
              <a:t>What are the starting and ending TRLs for the solution you are proposing?</a:t>
            </a:r>
          </a:p>
          <a:p>
            <a:pPr lvl="1">
              <a:spcBef>
                <a:spcPts val="0"/>
              </a:spcBef>
            </a:pPr>
            <a:r>
              <a:rPr lang="en-US" sz="1600" dirty="0"/>
              <a:t>What is the Project Scope? This is a list of your Project Tasks and accompanying material?</a:t>
            </a:r>
          </a:p>
          <a:p>
            <a:pPr lvl="1">
              <a:spcBef>
                <a:spcPts val="0"/>
              </a:spcBef>
            </a:pPr>
            <a:r>
              <a:rPr lang="en-US" sz="1600" dirty="0"/>
              <a:t>What is the budget, and what key risks do you face in executing this work scope? How will you address these risks.</a:t>
            </a:r>
          </a:p>
          <a:p>
            <a:pPr lvl="1">
              <a:spcBef>
                <a:spcPts val="0"/>
              </a:spcBef>
            </a:pPr>
            <a:r>
              <a:rPr lang="en-US" sz="1600" dirty="0"/>
              <a:t>What additional work might be required at the end of this project before industry will adopt this technology?</a:t>
            </a:r>
          </a:p>
          <a:p>
            <a:pPr lvl="1">
              <a:spcBef>
                <a:spcPts val="0"/>
              </a:spcBef>
              <a:spcAft>
                <a:spcPts val="1200"/>
              </a:spcAft>
            </a:pPr>
            <a:r>
              <a:rPr lang="en-US" sz="1600" dirty="0"/>
              <a:t>What are the TPM impacts for this project</a:t>
            </a:r>
          </a:p>
          <a:p>
            <a:pPr marL="0" indent="0" algn="ctr">
              <a:spcBef>
                <a:spcPts val="0"/>
              </a:spcBef>
              <a:buNone/>
            </a:pPr>
            <a:r>
              <a:rPr lang="en-US" sz="2000" dirty="0">
                <a:solidFill>
                  <a:schemeClr val="accent3"/>
                </a:solidFill>
              </a:rPr>
              <a:t>The time allocated for each presentation is 20 minutes. This will be followed by 10 minutes of Q&amp;A.  </a:t>
            </a:r>
          </a:p>
          <a:p>
            <a:pPr marL="0" indent="0" algn="ctr">
              <a:spcBef>
                <a:spcPts val="0"/>
              </a:spcBef>
              <a:buNone/>
            </a:pPr>
            <a:r>
              <a:rPr lang="en-US" sz="2000" dirty="0">
                <a:solidFill>
                  <a:schemeClr val="accent3"/>
                </a:solidFill>
              </a:rPr>
              <a:t>Proposers are limited to the slides in this slide deck and may not remove or add slides to the template.</a:t>
            </a:r>
          </a:p>
        </p:txBody>
      </p:sp>
      <p:sp>
        <p:nvSpPr>
          <p:cNvPr id="3" name="Text Placeholder 2">
            <a:extLst>
              <a:ext uri="{FF2B5EF4-FFF2-40B4-BE49-F238E27FC236}">
                <a16:creationId xmlns:a16="http://schemas.microsoft.com/office/drawing/2014/main" id="{3527F10C-2A17-41F9-989C-99C4261488C9}"/>
              </a:ext>
            </a:extLst>
          </p:cNvPr>
          <p:cNvSpPr>
            <a:spLocks noGrp="1"/>
          </p:cNvSpPr>
          <p:nvPr>
            <p:ph type="body" sz="quarter" idx="10"/>
          </p:nvPr>
        </p:nvSpPr>
        <p:spPr/>
        <p:txBody>
          <a:bodyPr/>
          <a:lstStyle/>
          <a:p>
            <a:r>
              <a:rPr lang="en-US" dirty="0"/>
              <a:t>Template for RFP 6 Presentations</a:t>
            </a:r>
          </a:p>
        </p:txBody>
      </p:sp>
    </p:spTree>
    <p:extLst>
      <p:ext uri="{BB962C8B-B14F-4D97-AF65-F5344CB8AC3E}">
        <p14:creationId xmlns:p14="http://schemas.microsoft.com/office/powerpoint/2010/main" val="20850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7A5615-48E6-40C4-8FF8-173902936457}"/>
              </a:ext>
            </a:extLst>
          </p:cNvPr>
          <p:cNvSpPr>
            <a:spLocks noGrp="1"/>
          </p:cNvSpPr>
          <p:nvPr>
            <p:ph type="body" sz="quarter" idx="10"/>
          </p:nvPr>
        </p:nvSpPr>
        <p:spPr/>
        <p:txBody>
          <a:bodyPr/>
          <a:lstStyle/>
          <a:p>
            <a:r>
              <a:rPr lang="en-US" dirty="0"/>
              <a:t>Technical Approach – Milestones, Go/No-Go Decision Status – 3/6</a:t>
            </a:r>
          </a:p>
        </p:txBody>
      </p:sp>
      <p:sp>
        <p:nvSpPr>
          <p:cNvPr id="5" name="TextBox 4">
            <a:extLst>
              <a:ext uri="{FF2B5EF4-FFF2-40B4-BE49-F238E27FC236}">
                <a16:creationId xmlns:a16="http://schemas.microsoft.com/office/drawing/2014/main" id="{161BF75E-6463-4789-A50E-7B4D34C8A2D6}"/>
              </a:ext>
            </a:extLst>
          </p:cNvPr>
          <p:cNvSpPr txBox="1"/>
          <p:nvPr/>
        </p:nvSpPr>
        <p:spPr>
          <a:xfrm>
            <a:off x="1891446" y="5275943"/>
            <a:ext cx="8409108" cy="369332"/>
          </a:xfrm>
          <a:prstGeom prst="rect">
            <a:avLst/>
          </a:prstGeom>
          <a:noFill/>
        </p:spPr>
        <p:txBody>
          <a:bodyPr wrap="square" rtlCol="0">
            <a:spAutoFit/>
          </a:bodyPr>
          <a:lstStyle/>
          <a:p>
            <a:pPr algn="ctr"/>
            <a:r>
              <a:rPr lang="en-US" dirty="0">
                <a:solidFill>
                  <a:srgbClr val="FF0000"/>
                </a:solidFill>
              </a:rPr>
              <a:t>Please highlight milestones, Go/No-Go’s in green that are to be addressed in this review</a:t>
            </a:r>
          </a:p>
        </p:txBody>
      </p:sp>
      <p:sp>
        <p:nvSpPr>
          <p:cNvPr id="8" name="TextBox 7">
            <a:extLst>
              <a:ext uri="{FF2B5EF4-FFF2-40B4-BE49-F238E27FC236}">
                <a16:creationId xmlns:a16="http://schemas.microsoft.com/office/drawing/2014/main" id="{2925C9E3-84F1-445F-A41B-298356DD776E}"/>
              </a:ext>
            </a:extLst>
          </p:cNvPr>
          <p:cNvSpPr txBox="1"/>
          <p:nvPr/>
        </p:nvSpPr>
        <p:spPr>
          <a:xfrm>
            <a:off x="661194" y="1459468"/>
            <a:ext cx="10972800" cy="307777"/>
          </a:xfrm>
          <a:prstGeom prst="rect">
            <a:avLst/>
          </a:prstGeom>
          <a:noFill/>
        </p:spPr>
        <p:txBody>
          <a:bodyPr wrap="square" rtlCol="0">
            <a:spAutoFit/>
          </a:bodyPr>
          <a:lstStyle/>
          <a:p>
            <a:r>
              <a:rPr lang="en-US" sz="1400" dirty="0">
                <a:solidFill>
                  <a:srgbClr val="FF0000"/>
                </a:solidFill>
              </a:rPr>
              <a:t>(Complete the following table and provide status/comments relative to completion of Milestone or Go/No-Go decision as appropriate)</a:t>
            </a:r>
          </a:p>
        </p:txBody>
      </p:sp>
      <p:graphicFrame>
        <p:nvGraphicFramePr>
          <p:cNvPr id="7" name="Table 6">
            <a:extLst>
              <a:ext uri="{FF2B5EF4-FFF2-40B4-BE49-F238E27FC236}">
                <a16:creationId xmlns:a16="http://schemas.microsoft.com/office/drawing/2014/main" id="{846274B2-928A-4943-876B-7C8AEA366C6A}"/>
              </a:ext>
            </a:extLst>
          </p:cNvPr>
          <p:cNvGraphicFramePr>
            <a:graphicFrameLocks noGrp="1"/>
          </p:cNvGraphicFramePr>
          <p:nvPr>
            <p:extLst>
              <p:ext uri="{D42A27DB-BD31-4B8C-83A1-F6EECF244321}">
                <p14:modId xmlns:p14="http://schemas.microsoft.com/office/powerpoint/2010/main" val="849744312"/>
              </p:ext>
            </p:extLst>
          </p:nvPr>
        </p:nvGraphicFramePr>
        <p:xfrm>
          <a:off x="1144592" y="2334077"/>
          <a:ext cx="9902815" cy="2589784"/>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168673566"/>
                    </a:ext>
                  </a:extLst>
                </a:gridCol>
                <a:gridCol w="2915947">
                  <a:extLst>
                    <a:ext uri="{9D8B030D-6E8A-4147-A177-3AD203B41FA5}">
                      <a16:colId xmlns:a16="http://schemas.microsoft.com/office/drawing/2014/main" val="2358454071"/>
                    </a:ext>
                  </a:extLst>
                </a:gridCol>
                <a:gridCol w="4335108">
                  <a:extLst>
                    <a:ext uri="{9D8B030D-6E8A-4147-A177-3AD203B41FA5}">
                      <a16:colId xmlns:a16="http://schemas.microsoft.com/office/drawing/2014/main" val="3793178104"/>
                    </a:ext>
                  </a:extLst>
                </a:gridCol>
                <a:gridCol w="1463040">
                  <a:extLst>
                    <a:ext uri="{9D8B030D-6E8A-4147-A177-3AD203B41FA5}">
                      <a16:colId xmlns:a16="http://schemas.microsoft.com/office/drawing/2014/main" val="3705824194"/>
                    </a:ext>
                  </a:extLst>
                </a:gridCol>
              </a:tblGrid>
              <a:tr h="370840">
                <a:tc>
                  <a:txBody>
                    <a:bodyPr/>
                    <a:lstStyle/>
                    <a:p>
                      <a:pPr algn="l"/>
                      <a:r>
                        <a:rPr lang="en-US" sz="1200" dirty="0"/>
                        <a:t>Milestone (M) </a:t>
                      </a:r>
                    </a:p>
                    <a:p>
                      <a:pPr algn="l"/>
                      <a:r>
                        <a:rPr lang="en-US" sz="1200" dirty="0"/>
                        <a:t>Subtask  #</a:t>
                      </a:r>
                    </a:p>
                  </a:txBody>
                  <a:tcPr anchor="ctr"/>
                </a:tc>
                <a:tc>
                  <a:txBody>
                    <a:bodyPr/>
                    <a:lstStyle/>
                    <a:p>
                      <a:pPr algn="l"/>
                      <a:r>
                        <a:rPr lang="en-US" sz="1200" dirty="0"/>
                        <a:t>Milestone Title/ Go/No-Go Decision Points</a:t>
                      </a:r>
                    </a:p>
                  </a:txBody>
                  <a:tcPr anchor="ctr"/>
                </a:tc>
                <a:tc>
                  <a:txBody>
                    <a:bodyPr/>
                    <a:lstStyle/>
                    <a:p>
                      <a:pPr algn="l"/>
                      <a:r>
                        <a:rPr lang="en-US" sz="1200" dirty="0"/>
                        <a:t>Status/Comments</a:t>
                      </a:r>
                    </a:p>
                  </a:txBody>
                  <a:tcPr anchor="ctr"/>
                </a:tc>
                <a:tc>
                  <a:txBody>
                    <a:bodyPr/>
                    <a:lstStyle/>
                    <a:p>
                      <a:pPr algn="l"/>
                      <a:r>
                        <a:rPr lang="en-US" sz="1200" dirty="0"/>
                        <a:t>Completion Date</a:t>
                      </a:r>
                    </a:p>
                  </a:txBody>
                  <a:tcPr anchor="ctr"/>
                </a:tc>
                <a:extLst>
                  <a:ext uri="{0D108BD9-81ED-4DB2-BD59-A6C34878D82A}">
                    <a16:rowId xmlns:a16="http://schemas.microsoft.com/office/drawing/2014/main" val="1245321407"/>
                  </a:ext>
                </a:extLst>
              </a:tr>
              <a:tr h="370840">
                <a:tc>
                  <a:txBody>
                    <a:bodyPr/>
                    <a:lstStyle/>
                    <a:p>
                      <a:pPr algn="l"/>
                      <a:endParaRPr lang="en-US" sz="1200" dirty="0"/>
                    </a:p>
                  </a:txBody>
                  <a:tcPr anchor="ctr"/>
                </a:tc>
                <a:tc>
                  <a:txBody>
                    <a:bodyPr/>
                    <a:lstStyle/>
                    <a:p>
                      <a:pPr algn="l"/>
                      <a:endParaRPr lang="en-US" sz="1200" dirty="0"/>
                    </a:p>
                  </a:txBody>
                  <a:tcPr anchor="ctr"/>
                </a:tc>
                <a:tc>
                  <a:txBody>
                    <a:bodyPr/>
                    <a:lstStyle/>
                    <a:p>
                      <a:pPr algn="l"/>
                      <a:endParaRPr lang="en-US" sz="1000" dirty="0"/>
                    </a:p>
                  </a:txBody>
                  <a:tcPr anchor="ctr"/>
                </a:tc>
                <a:tc>
                  <a:txBody>
                    <a:bodyPr/>
                    <a:lstStyle/>
                    <a:p>
                      <a:pPr algn="l"/>
                      <a:endParaRPr lang="en-US" sz="1200" dirty="0">
                        <a:solidFill>
                          <a:srgbClr val="FF0000"/>
                        </a:solidFill>
                        <a:highlight>
                          <a:srgbClr val="FFFF00"/>
                        </a:highlight>
                      </a:endParaRPr>
                    </a:p>
                  </a:txBody>
                  <a:tcPr anchor="ctr"/>
                </a:tc>
                <a:extLst>
                  <a:ext uri="{0D108BD9-81ED-4DB2-BD59-A6C34878D82A}">
                    <a16:rowId xmlns:a16="http://schemas.microsoft.com/office/drawing/2014/main" val="1865845719"/>
                  </a:ext>
                </a:extLst>
              </a:tr>
              <a:tr h="374904">
                <a:tc>
                  <a:txBody>
                    <a:bodyPr/>
                    <a:lstStyle/>
                    <a:p>
                      <a:pPr algn="l"/>
                      <a:endParaRPr lang="en-US" sz="1200" dirty="0"/>
                    </a:p>
                  </a:txBody>
                  <a:tcPr anchor="ctr"/>
                </a:tc>
                <a:tc>
                  <a:txBody>
                    <a:bodyPr/>
                    <a:lstStyle/>
                    <a:p>
                      <a:pPr algn="l"/>
                      <a:endParaRPr lang="en-US" sz="1200" dirty="0"/>
                    </a:p>
                  </a:txBody>
                  <a:tcPr anchor="ctr"/>
                </a:tc>
                <a:tc>
                  <a:txBody>
                    <a:bodyPr/>
                    <a:lstStyle/>
                    <a:p>
                      <a:pPr algn="l"/>
                      <a:endParaRPr lang="en-US" sz="1200" dirty="0"/>
                    </a:p>
                  </a:txBody>
                  <a:tcPr anchor="ctr"/>
                </a:tc>
                <a:tc>
                  <a:txBody>
                    <a:bodyPr/>
                    <a:lstStyle/>
                    <a:p>
                      <a:pPr algn="l"/>
                      <a:endParaRPr lang="en-US" sz="1200" dirty="0">
                        <a:highlight>
                          <a:srgbClr val="FFFF00"/>
                        </a:highlight>
                      </a:endParaRPr>
                    </a:p>
                  </a:txBody>
                  <a:tcPr anchor="ctr"/>
                </a:tc>
                <a:extLst>
                  <a:ext uri="{0D108BD9-81ED-4DB2-BD59-A6C34878D82A}">
                    <a16:rowId xmlns:a16="http://schemas.microsoft.com/office/drawing/2014/main" val="636377536"/>
                  </a:ext>
                </a:extLst>
              </a:tr>
              <a:tr h="370840">
                <a:tc>
                  <a:txBody>
                    <a:bodyPr/>
                    <a:lstStyle/>
                    <a:p>
                      <a:pPr algn="l"/>
                      <a:endParaRPr lang="en-US" sz="1200" dirty="0"/>
                    </a:p>
                  </a:txBody>
                  <a:tcPr anchor="ctr"/>
                </a:tc>
                <a:tc>
                  <a:txBody>
                    <a:bodyPr/>
                    <a:lstStyle/>
                    <a:p>
                      <a:pPr algn="l"/>
                      <a:endParaRPr lang="en-US" sz="1200" dirty="0"/>
                    </a:p>
                  </a:txBody>
                  <a:tcPr anchor="ctr"/>
                </a:tc>
                <a:tc>
                  <a:txBody>
                    <a:bodyPr/>
                    <a:lstStyle/>
                    <a:p>
                      <a:pPr algn="l"/>
                      <a:endParaRPr lang="en-US" sz="1200" dirty="0"/>
                    </a:p>
                  </a:txBody>
                  <a:tcPr anchor="ctr"/>
                </a:tc>
                <a:tc>
                  <a:txBody>
                    <a:bodyPr/>
                    <a:lstStyle/>
                    <a:p>
                      <a:pPr algn="l"/>
                      <a:endParaRPr lang="en-US" sz="1200" dirty="0">
                        <a:highlight>
                          <a:srgbClr val="FFFF00"/>
                        </a:highlight>
                      </a:endParaRPr>
                    </a:p>
                  </a:txBody>
                  <a:tcPr anchor="ctr"/>
                </a:tc>
                <a:extLst>
                  <a:ext uri="{0D108BD9-81ED-4DB2-BD59-A6C34878D82A}">
                    <a16:rowId xmlns:a16="http://schemas.microsoft.com/office/drawing/2014/main" val="1857491611"/>
                  </a:ext>
                </a:extLst>
              </a:tr>
              <a:tr h="370840">
                <a:tc>
                  <a:txBody>
                    <a:bodyPr/>
                    <a:lstStyle/>
                    <a:p>
                      <a:pPr algn="l"/>
                      <a:endParaRPr lang="en-US" sz="1200" dirty="0"/>
                    </a:p>
                  </a:txBody>
                  <a:tcPr anchor="ctr"/>
                </a:tc>
                <a:tc>
                  <a:txBody>
                    <a:bodyPr/>
                    <a:lstStyle/>
                    <a:p>
                      <a:pPr algn="l"/>
                      <a:endParaRPr lang="en-US" sz="1200" dirty="0"/>
                    </a:p>
                  </a:txBody>
                  <a:tcPr anchor="ctr"/>
                </a:tc>
                <a:tc>
                  <a:txBody>
                    <a:bodyPr/>
                    <a:lstStyle/>
                    <a:p>
                      <a:pPr algn="l"/>
                      <a:endParaRPr lang="en-US" sz="1200" dirty="0"/>
                    </a:p>
                  </a:txBody>
                  <a:tcPr anchor="ctr"/>
                </a:tc>
                <a:tc>
                  <a:txBody>
                    <a:bodyPr/>
                    <a:lstStyle/>
                    <a:p>
                      <a:pPr algn="l"/>
                      <a:endParaRPr lang="en-US" sz="1200" dirty="0">
                        <a:highlight>
                          <a:srgbClr val="FFFF00"/>
                        </a:highlight>
                      </a:endParaRPr>
                    </a:p>
                  </a:txBody>
                  <a:tcPr anchor="ctr"/>
                </a:tc>
                <a:extLst>
                  <a:ext uri="{0D108BD9-81ED-4DB2-BD59-A6C34878D82A}">
                    <a16:rowId xmlns:a16="http://schemas.microsoft.com/office/drawing/2014/main" val="2973890659"/>
                  </a:ext>
                </a:extLst>
              </a:tr>
              <a:tr h="370840">
                <a:tc>
                  <a:txBody>
                    <a:bodyPr/>
                    <a:lstStyle/>
                    <a:p>
                      <a:pPr algn="l"/>
                      <a:endParaRPr lang="en-US" sz="1200" dirty="0"/>
                    </a:p>
                  </a:txBody>
                  <a:tcPr anchor="ctr"/>
                </a:tc>
                <a:tc>
                  <a:txBody>
                    <a:bodyPr/>
                    <a:lstStyle/>
                    <a:p>
                      <a:pPr algn="l"/>
                      <a:endParaRPr lang="en-US" sz="1200" dirty="0"/>
                    </a:p>
                  </a:txBody>
                  <a:tcPr anchor="ctr"/>
                </a:tc>
                <a:tc>
                  <a:txBody>
                    <a:bodyPr/>
                    <a:lstStyle/>
                    <a:p>
                      <a:pPr algn="l"/>
                      <a:endParaRPr lang="en-US" sz="1200" kern="1200" dirty="0">
                        <a:solidFill>
                          <a:schemeClr val="dk1"/>
                        </a:solidFill>
                        <a:latin typeface="+mn-lt"/>
                        <a:ea typeface="+mn-ea"/>
                        <a:cs typeface="+mn-cs"/>
                      </a:endParaRPr>
                    </a:p>
                  </a:txBody>
                  <a:tcPr anchor="ctr"/>
                </a:tc>
                <a:tc>
                  <a:txBody>
                    <a:bodyPr/>
                    <a:lstStyle/>
                    <a:p>
                      <a:pPr algn="l"/>
                      <a:endParaRPr lang="en-US" sz="1200" dirty="0">
                        <a:highlight>
                          <a:srgbClr val="FFFF00"/>
                        </a:highlight>
                      </a:endParaRPr>
                    </a:p>
                  </a:txBody>
                  <a:tcPr anchor="ctr"/>
                </a:tc>
                <a:extLst>
                  <a:ext uri="{0D108BD9-81ED-4DB2-BD59-A6C34878D82A}">
                    <a16:rowId xmlns:a16="http://schemas.microsoft.com/office/drawing/2014/main" val="1419612994"/>
                  </a:ext>
                </a:extLst>
              </a:tr>
              <a:tr h="0">
                <a:tc>
                  <a:txBody>
                    <a:bodyPr/>
                    <a:lstStyle/>
                    <a:p>
                      <a:pPr algn="l"/>
                      <a:endParaRPr lang="en-US" sz="1200" dirty="0"/>
                    </a:p>
                  </a:txBody>
                  <a:tcPr anchor="ctr"/>
                </a:tc>
                <a:tc>
                  <a:txBody>
                    <a:bodyPr/>
                    <a:lstStyle/>
                    <a:p>
                      <a:pPr algn="l"/>
                      <a:endParaRPr lang="en-US" sz="1200" kern="1200" dirty="0">
                        <a:solidFill>
                          <a:schemeClr val="dk1"/>
                        </a:solidFill>
                        <a:latin typeface="+mn-lt"/>
                        <a:ea typeface="+mn-ea"/>
                        <a:cs typeface="+mn-cs"/>
                      </a:endParaRPr>
                    </a:p>
                  </a:txBody>
                  <a:tcPr anchor="ctr"/>
                </a:tc>
                <a:tc>
                  <a:txBody>
                    <a:bodyPr/>
                    <a:lstStyle/>
                    <a:p>
                      <a:pPr algn="l"/>
                      <a:endParaRPr lang="en-US" sz="1200" kern="1200" dirty="0">
                        <a:solidFill>
                          <a:schemeClr val="dk1"/>
                        </a:solidFill>
                        <a:latin typeface="+mn-lt"/>
                        <a:ea typeface="+mn-ea"/>
                        <a:cs typeface="+mn-cs"/>
                      </a:endParaRPr>
                    </a:p>
                  </a:txBody>
                  <a:tcPr anchor="ctr"/>
                </a:tc>
                <a:tc>
                  <a:txBody>
                    <a:bodyPr/>
                    <a:lstStyle/>
                    <a:p>
                      <a:pPr algn="l"/>
                      <a:endParaRPr lang="en-US" sz="1200" dirty="0">
                        <a:highlight>
                          <a:srgbClr val="FFFF00"/>
                        </a:highlight>
                      </a:endParaRPr>
                    </a:p>
                  </a:txBody>
                  <a:tcPr anchor="ctr"/>
                </a:tc>
                <a:extLst>
                  <a:ext uri="{0D108BD9-81ED-4DB2-BD59-A6C34878D82A}">
                    <a16:rowId xmlns:a16="http://schemas.microsoft.com/office/drawing/2014/main" val="2173711320"/>
                  </a:ext>
                </a:extLst>
              </a:tr>
            </a:tbl>
          </a:graphicData>
        </a:graphic>
      </p:graphicFrame>
    </p:spTree>
    <p:extLst>
      <p:ext uri="{BB962C8B-B14F-4D97-AF65-F5344CB8AC3E}">
        <p14:creationId xmlns:p14="http://schemas.microsoft.com/office/powerpoint/2010/main" val="192327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DD2F9F-71DD-4A70-A730-4BE4CA171383}"/>
              </a:ext>
            </a:extLst>
          </p:cNvPr>
          <p:cNvSpPr txBox="1"/>
          <p:nvPr/>
        </p:nvSpPr>
        <p:spPr>
          <a:xfrm>
            <a:off x="609600" y="1170711"/>
            <a:ext cx="115824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Identify the 3-5 key technical elements of the proposed solution and the starting TRL for this solution.</a:t>
            </a:r>
          </a:p>
          <a:p>
            <a:pPr marL="285750" indent="-285750">
              <a:buFont typeface="Arial" panose="020B0604020202020204" pitchFamily="34" charset="0"/>
              <a:buChar char="•"/>
            </a:pPr>
            <a:r>
              <a:rPr lang="en-US" dirty="0"/>
              <a:t>Describe your prior experience developing these technologies &amp; whether REMADE or other organizations previously funded these efforts.</a:t>
            </a:r>
          </a:p>
        </p:txBody>
      </p:sp>
      <p:sp>
        <p:nvSpPr>
          <p:cNvPr id="2" name="Text Placeholder 1">
            <a:extLst>
              <a:ext uri="{FF2B5EF4-FFF2-40B4-BE49-F238E27FC236}">
                <a16:creationId xmlns:a16="http://schemas.microsoft.com/office/drawing/2014/main" id="{4F7D0D55-96B7-4A68-A978-AB017B3D052F}"/>
              </a:ext>
            </a:extLst>
          </p:cNvPr>
          <p:cNvSpPr>
            <a:spLocks noGrp="1"/>
          </p:cNvSpPr>
          <p:nvPr>
            <p:ph type="body" sz="quarter" idx="10"/>
          </p:nvPr>
        </p:nvSpPr>
        <p:spPr>
          <a:xfrm>
            <a:off x="331788" y="128588"/>
            <a:ext cx="11767168" cy="854075"/>
          </a:xfrm>
        </p:spPr>
        <p:txBody>
          <a:bodyPr>
            <a:normAutofit/>
          </a:bodyPr>
          <a:lstStyle/>
          <a:p>
            <a:r>
              <a:rPr lang="en-US" dirty="0"/>
              <a:t>Technical Approach and Team Qualifications – 5/6</a:t>
            </a:r>
          </a:p>
        </p:txBody>
      </p:sp>
      <p:sp>
        <p:nvSpPr>
          <p:cNvPr id="6" name="TextBox 5">
            <a:extLst>
              <a:ext uri="{FF2B5EF4-FFF2-40B4-BE49-F238E27FC236}">
                <a16:creationId xmlns:a16="http://schemas.microsoft.com/office/drawing/2014/main" id="{9D3B6CC9-0DF8-4CC1-8D91-14BA8E62DB3E}"/>
              </a:ext>
            </a:extLst>
          </p:cNvPr>
          <p:cNvSpPr txBox="1"/>
          <p:nvPr/>
        </p:nvSpPr>
        <p:spPr>
          <a:xfrm>
            <a:off x="956869" y="6081380"/>
            <a:ext cx="10278263" cy="369332"/>
          </a:xfrm>
          <a:prstGeom prst="rect">
            <a:avLst/>
          </a:prstGeom>
          <a:noFill/>
        </p:spPr>
        <p:txBody>
          <a:bodyPr wrap="none" rtlCol="0">
            <a:spAutoFit/>
          </a:bodyPr>
          <a:lstStyle/>
          <a:p>
            <a:r>
              <a:rPr lang="en-US" dirty="0"/>
              <a:t>Rather than regurgitating what you wrote earlier, use graphics wherever possible to answer these questions.</a:t>
            </a:r>
          </a:p>
        </p:txBody>
      </p:sp>
    </p:spTree>
    <p:extLst>
      <p:ext uri="{BB962C8B-B14F-4D97-AF65-F5344CB8AC3E}">
        <p14:creationId xmlns:p14="http://schemas.microsoft.com/office/powerpoint/2010/main" val="76500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88C9B9-9B7E-4D1C-9370-225859EE755B}"/>
              </a:ext>
            </a:extLst>
          </p:cNvPr>
          <p:cNvSpPr>
            <a:spLocks noGrp="1"/>
          </p:cNvSpPr>
          <p:nvPr>
            <p:ph type="body" sz="quarter" idx="10"/>
          </p:nvPr>
        </p:nvSpPr>
        <p:spPr/>
        <p:txBody>
          <a:bodyPr/>
          <a:lstStyle/>
          <a:p>
            <a:r>
              <a:rPr lang="en-US" dirty="0"/>
              <a:t>Technology Demonstration (or Validation) and Technology Transition – 6/6</a:t>
            </a:r>
          </a:p>
        </p:txBody>
      </p:sp>
      <p:sp>
        <p:nvSpPr>
          <p:cNvPr id="9" name="TextBox 8">
            <a:extLst>
              <a:ext uri="{FF2B5EF4-FFF2-40B4-BE49-F238E27FC236}">
                <a16:creationId xmlns:a16="http://schemas.microsoft.com/office/drawing/2014/main" id="{BF809884-1329-4E53-8142-89FB89A495C9}"/>
              </a:ext>
            </a:extLst>
          </p:cNvPr>
          <p:cNvSpPr txBox="1"/>
          <p:nvPr/>
        </p:nvSpPr>
        <p:spPr>
          <a:xfrm>
            <a:off x="661194" y="1463040"/>
            <a:ext cx="10972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Explain the scope of the technology demonstration or validation, including what technologies you intend to demonstrate, where the technology will be demonstrated or validated, the results (outcomes) you will produce, and the ending TRL.</a:t>
            </a:r>
          </a:p>
          <a:p>
            <a:pPr marL="285750" indent="-285750">
              <a:buFont typeface="Arial" panose="020B0604020202020204" pitchFamily="34" charset="0"/>
              <a:buChar char="•"/>
            </a:pPr>
            <a:r>
              <a:rPr lang="en-US" sz="1800" dirty="0">
                <a:effectLst/>
                <a:ea typeface="Calibri" panose="020F0502020204030204" pitchFamily="34" charset="0"/>
                <a:cs typeface="Times New Roman (Body CS)"/>
              </a:rPr>
              <a:t>Identify the target markets where this technology would likely first be deployed, and list potential customers or end-users</a:t>
            </a:r>
            <a:r>
              <a:rPr lang="en-US" sz="1800" dirty="0">
                <a:effectLst/>
                <a:ea typeface="Calibri" panose="020F0502020204030204" pitchFamily="34" charset="0"/>
                <a:cs typeface="Times New Roman" panose="02020603050405020304" pitchFamily="18" charset="0"/>
              </a:rPr>
              <a:t>.</a:t>
            </a:r>
            <a:r>
              <a:rPr lang="en-US" sz="1800" dirty="0">
                <a:effectLst/>
                <a:ea typeface="Calibri" panose="020F0502020204030204" pitchFamily="34" charset="0"/>
                <a:cs typeface="Times New Roman (Body CS)"/>
              </a:rPr>
              <a:t> Ideally, these end-users should already be members of the proposal team.  </a:t>
            </a:r>
            <a:endParaRPr lang="en-US"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t>Clearly describe the path to transition the proposed technology into the manufacturing supply chain.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9525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7A5615-48E6-40C4-8FF8-173902936457}"/>
              </a:ext>
            </a:extLst>
          </p:cNvPr>
          <p:cNvSpPr>
            <a:spLocks noGrp="1"/>
          </p:cNvSpPr>
          <p:nvPr>
            <p:ph type="body" sz="quarter" idx="10"/>
          </p:nvPr>
        </p:nvSpPr>
        <p:spPr/>
        <p:txBody>
          <a:bodyPr/>
          <a:lstStyle/>
          <a:p>
            <a:r>
              <a:rPr lang="en-US" dirty="0"/>
              <a:t>Team Roles and Responsibilities</a:t>
            </a:r>
          </a:p>
        </p:txBody>
      </p:sp>
      <p:graphicFrame>
        <p:nvGraphicFramePr>
          <p:cNvPr id="7" name="Table 6">
            <a:extLst>
              <a:ext uri="{FF2B5EF4-FFF2-40B4-BE49-F238E27FC236}">
                <a16:creationId xmlns:a16="http://schemas.microsoft.com/office/drawing/2014/main" id="{7A0D2573-5A38-4D5F-B5EE-6BCC1EC9A502}"/>
              </a:ext>
            </a:extLst>
          </p:cNvPr>
          <p:cNvGraphicFramePr>
            <a:graphicFrameLocks noGrp="1"/>
          </p:cNvGraphicFramePr>
          <p:nvPr>
            <p:extLst>
              <p:ext uri="{D42A27DB-BD31-4B8C-83A1-F6EECF244321}">
                <p14:modId xmlns:p14="http://schemas.microsoft.com/office/powerpoint/2010/main" val="3091712575"/>
              </p:ext>
            </p:extLst>
          </p:nvPr>
        </p:nvGraphicFramePr>
        <p:xfrm>
          <a:off x="1393906" y="1870580"/>
          <a:ext cx="9079855" cy="2503424"/>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68673566"/>
                    </a:ext>
                  </a:extLst>
                </a:gridCol>
                <a:gridCol w="2915947">
                  <a:extLst>
                    <a:ext uri="{9D8B030D-6E8A-4147-A177-3AD203B41FA5}">
                      <a16:colId xmlns:a16="http://schemas.microsoft.com/office/drawing/2014/main" val="2358454071"/>
                    </a:ext>
                  </a:extLst>
                </a:gridCol>
                <a:gridCol w="4335108">
                  <a:extLst>
                    <a:ext uri="{9D8B030D-6E8A-4147-A177-3AD203B41FA5}">
                      <a16:colId xmlns:a16="http://schemas.microsoft.com/office/drawing/2014/main" val="3793178104"/>
                    </a:ext>
                  </a:extLst>
                </a:gridCol>
              </a:tblGrid>
              <a:tr h="370840">
                <a:tc>
                  <a:txBody>
                    <a:bodyPr/>
                    <a:lstStyle/>
                    <a:p>
                      <a:r>
                        <a:rPr lang="en-US" sz="1200" dirty="0"/>
                        <a:t>Project Participant</a:t>
                      </a:r>
                    </a:p>
                  </a:txBody>
                  <a:tcPr/>
                </a:tc>
                <a:tc>
                  <a:txBody>
                    <a:bodyPr/>
                    <a:lstStyle/>
                    <a:p>
                      <a:r>
                        <a:rPr lang="en-US" sz="1200" dirty="0"/>
                        <a:t>Role and Key Contributions</a:t>
                      </a:r>
                    </a:p>
                  </a:txBody>
                  <a:tcPr/>
                </a:tc>
                <a:tc>
                  <a:txBody>
                    <a:bodyPr/>
                    <a:lstStyle/>
                    <a:p>
                      <a:r>
                        <a:rPr lang="en-US" sz="1200" dirty="0"/>
                        <a:t>Relative Level of Effort</a:t>
                      </a:r>
                    </a:p>
                  </a:txBody>
                  <a:tcPr/>
                </a:tc>
                <a:extLst>
                  <a:ext uri="{0D108BD9-81ED-4DB2-BD59-A6C34878D82A}">
                    <a16:rowId xmlns:a16="http://schemas.microsoft.com/office/drawing/2014/main" val="1245321407"/>
                  </a:ext>
                </a:extLst>
              </a:tr>
              <a:tr h="370840">
                <a:tc>
                  <a:txBody>
                    <a:bodyPr/>
                    <a:lstStyle/>
                    <a:p>
                      <a:r>
                        <a:rPr lang="en-US" sz="1200" dirty="0"/>
                        <a:t>Lead Organization</a:t>
                      </a:r>
                    </a:p>
                  </a:txBody>
                  <a:tcPr anchor="ctr"/>
                </a:tc>
                <a:tc>
                  <a:txBody>
                    <a:bodyPr/>
                    <a:lstStyle/>
                    <a:p>
                      <a:endParaRPr lang="en-US" sz="1200" dirty="0"/>
                    </a:p>
                  </a:txBody>
                  <a:tcPr anchor="ctr"/>
                </a:tc>
                <a:tc>
                  <a:txBody>
                    <a:bodyPr/>
                    <a:lstStyle/>
                    <a:p>
                      <a:r>
                        <a:rPr lang="en-US" sz="1200" dirty="0"/>
                        <a:t>50% (for Example)</a:t>
                      </a:r>
                    </a:p>
                  </a:txBody>
                  <a:tcPr anchor="ctr"/>
                </a:tc>
                <a:extLst>
                  <a:ext uri="{0D108BD9-81ED-4DB2-BD59-A6C34878D82A}">
                    <a16:rowId xmlns:a16="http://schemas.microsoft.com/office/drawing/2014/main" val="1865845719"/>
                  </a:ext>
                </a:extLst>
              </a:tr>
              <a:tr h="374904">
                <a:tc>
                  <a:txBody>
                    <a:bodyPr/>
                    <a:lstStyle/>
                    <a:p>
                      <a:r>
                        <a:rPr lang="en-US" sz="1200" dirty="0"/>
                        <a:t>Subrecipient #1</a:t>
                      </a:r>
                    </a:p>
                  </a:txBody>
                  <a:tcPr anchor="ctr"/>
                </a:tc>
                <a:tc>
                  <a:txBody>
                    <a:bodyPr/>
                    <a:lstStyle/>
                    <a:p>
                      <a:endParaRPr lang="en-US" sz="1200" dirty="0"/>
                    </a:p>
                  </a:txBody>
                  <a:tcPr anchor="ctr"/>
                </a:tc>
                <a:tc>
                  <a:txBody>
                    <a:bodyPr/>
                    <a:lstStyle/>
                    <a:p>
                      <a:r>
                        <a:rPr lang="en-US" sz="1200" dirty="0"/>
                        <a:t>25%</a:t>
                      </a:r>
                    </a:p>
                  </a:txBody>
                  <a:tcPr anchor="ctr"/>
                </a:tc>
                <a:extLst>
                  <a:ext uri="{0D108BD9-81ED-4DB2-BD59-A6C34878D82A}">
                    <a16:rowId xmlns:a16="http://schemas.microsoft.com/office/drawing/2014/main" val="636377536"/>
                  </a:ext>
                </a:extLst>
              </a:tr>
              <a:tr h="370840">
                <a:tc>
                  <a:txBody>
                    <a:bodyPr/>
                    <a:lstStyle/>
                    <a:p>
                      <a:r>
                        <a:rPr lang="en-US" sz="1200" dirty="0"/>
                        <a:t>Subrecipient #2</a:t>
                      </a:r>
                    </a:p>
                  </a:txBody>
                  <a:tcPr anchor="ctr"/>
                </a:tc>
                <a:tc>
                  <a:txBody>
                    <a:bodyPr/>
                    <a:lstStyle/>
                    <a:p>
                      <a:endParaRPr lang="en-US" sz="1200" dirty="0"/>
                    </a:p>
                  </a:txBody>
                  <a:tcPr anchor="ctr"/>
                </a:tc>
                <a:tc>
                  <a:txBody>
                    <a:bodyPr/>
                    <a:lstStyle/>
                    <a:p>
                      <a:r>
                        <a:rPr lang="en-US" sz="1200" dirty="0"/>
                        <a:t>15%</a:t>
                      </a:r>
                    </a:p>
                  </a:txBody>
                  <a:tcPr anchor="ctr"/>
                </a:tc>
                <a:extLst>
                  <a:ext uri="{0D108BD9-81ED-4DB2-BD59-A6C34878D82A}">
                    <a16:rowId xmlns:a16="http://schemas.microsoft.com/office/drawing/2014/main" val="1857491611"/>
                  </a:ext>
                </a:extLst>
              </a:tr>
              <a:tr h="370840">
                <a:tc>
                  <a:txBody>
                    <a:bodyPr/>
                    <a:lstStyle/>
                    <a:p>
                      <a:r>
                        <a:rPr lang="en-US" sz="1200" dirty="0"/>
                        <a:t>Subrecipient #3</a:t>
                      </a:r>
                    </a:p>
                  </a:txBody>
                  <a:tcPr anchor="ctr"/>
                </a:tc>
                <a:tc>
                  <a:txBody>
                    <a:bodyPr/>
                    <a:lstStyle/>
                    <a:p>
                      <a:endParaRPr lang="en-US" sz="1200" dirty="0"/>
                    </a:p>
                  </a:txBody>
                  <a:tcPr anchor="ctr"/>
                </a:tc>
                <a:tc>
                  <a:txBody>
                    <a:bodyPr/>
                    <a:lstStyle/>
                    <a:p>
                      <a:r>
                        <a:rPr lang="en-US" sz="1200" dirty="0"/>
                        <a:t>10%</a:t>
                      </a:r>
                    </a:p>
                  </a:txBody>
                  <a:tcPr anchor="ctr"/>
                </a:tc>
                <a:extLst>
                  <a:ext uri="{0D108BD9-81ED-4DB2-BD59-A6C34878D82A}">
                    <a16:rowId xmlns:a16="http://schemas.microsoft.com/office/drawing/2014/main" val="2973890659"/>
                  </a:ext>
                </a:extLst>
              </a:tr>
              <a:tr h="370840">
                <a:tc>
                  <a:txBody>
                    <a:bodyPr/>
                    <a:lstStyle/>
                    <a:p>
                      <a:endParaRPr lang="en-US" sz="1200" dirty="0"/>
                    </a:p>
                  </a:txBody>
                  <a:tcPr anchor="ctr"/>
                </a:tc>
                <a:tc>
                  <a:txBody>
                    <a:bodyPr/>
                    <a:lstStyle/>
                    <a:p>
                      <a:endParaRPr lang="en-US" sz="1200" dirty="0"/>
                    </a:p>
                  </a:txBody>
                  <a:tcPr anchor="ctr"/>
                </a:tc>
                <a:tc>
                  <a:txBody>
                    <a:bodyPr/>
                    <a:lstStyle/>
                    <a:p>
                      <a:endParaRPr lang="en-US" sz="1200" kern="1200" dirty="0">
                        <a:solidFill>
                          <a:schemeClr val="dk1"/>
                        </a:solidFill>
                        <a:latin typeface="+mn-lt"/>
                        <a:ea typeface="+mn-ea"/>
                        <a:cs typeface="+mn-cs"/>
                      </a:endParaRPr>
                    </a:p>
                  </a:txBody>
                  <a:tcPr anchor="ctr"/>
                </a:tc>
                <a:extLst>
                  <a:ext uri="{0D108BD9-81ED-4DB2-BD59-A6C34878D82A}">
                    <a16:rowId xmlns:a16="http://schemas.microsoft.com/office/drawing/2014/main" val="1419612994"/>
                  </a:ext>
                </a:extLst>
              </a:tr>
              <a:tr h="0">
                <a:tc>
                  <a:txBody>
                    <a:bodyPr/>
                    <a:lstStyle/>
                    <a:p>
                      <a:endParaRPr lang="en-US" sz="1200" dirty="0"/>
                    </a:p>
                  </a:txBody>
                  <a:tcPr anchor="ctr"/>
                </a:tc>
                <a:tc>
                  <a:txBody>
                    <a:bodyPr/>
                    <a:lstStyle/>
                    <a:p>
                      <a:endParaRPr lang="en-US" sz="1200" b="1" kern="1200" dirty="0">
                        <a:solidFill>
                          <a:schemeClr val="dk1"/>
                        </a:solidFill>
                        <a:latin typeface="+mn-lt"/>
                        <a:ea typeface="+mn-ea"/>
                        <a:cs typeface="+mn-cs"/>
                      </a:endParaRPr>
                    </a:p>
                  </a:txBody>
                  <a:tcPr anchor="ctr"/>
                </a:tc>
                <a:tc>
                  <a:txBody>
                    <a:bodyPr/>
                    <a:lstStyle/>
                    <a:p>
                      <a:r>
                        <a:rPr lang="en-US" sz="1200" b="1" kern="1200" dirty="0">
                          <a:solidFill>
                            <a:schemeClr val="dk1"/>
                          </a:solidFill>
                          <a:latin typeface="+mn-lt"/>
                          <a:ea typeface="+mn-ea"/>
                          <a:cs typeface="+mn-cs"/>
                        </a:rPr>
                        <a:t>100%</a:t>
                      </a:r>
                    </a:p>
                  </a:txBody>
                  <a:tcPr anchor="ctr"/>
                </a:tc>
                <a:extLst>
                  <a:ext uri="{0D108BD9-81ED-4DB2-BD59-A6C34878D82A}">
                    <a16:rowId xmlns:a16="http://schemas.microsoft.com/office/drawing/2014/main" val="2173711320"/>
                  </a:ext>
                </a:extLst>
              </a:tr>
            </a:tbl>
          </a:graphicData>
        </a:graphic>
      </p:graphicFrame>
    </p:spTree>
    <p:extLst>
      <p:ext uri="{BB962C8B-B14F-4D97-AF65-F5344CB8AC3E}">
        <p14:creationId xmlns:p14="http://schemas.microsoft.com/office/powerpoint/2010/main" val="281672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89EFF6-79BE-47AF-ADD6-F72FCA495D42}"/>
              </a:ext>
            </a:extLst>
          </p:cNvPr>
          <p:cNvSpPr>
            <a:spLocks noGrp="1"/>
          </p:cNvSpPr>
          <p:nvPr>
            <p:ph type="body" sz="quarter" idx="10"/>
          </p:nvPr>
        </p:nvSpPr>
        <p:spPr/>
        <p:txBody>
          <a:bodyPr/>
          <a:lstStyle/>
          <a:p>
            <a:r>
              <a:rPr lang="en-US" dirty="0"/>
              <a:t>Project Risks &amp; Mitigation Strategy</a:t>
            </a:r>
          </a:p>
        </p:txBody>
      </p:sp>
      <p:sp>
        <p:nvSpPr>
          <p:cNvPr id="5" name="TextBox 4">
            <a:extLst>
              <a:ext uri="{FF2B5EF4-FFF2-40B4-BE49-F238E27FC236}">
                <a16:creationId xmlns:a16="http://schemas.microsoft.com/office/drawing/2014/main" id="{66AB658E-A8ED-4E49-B0F1-A8AC7E9AA3AD}"/>
              </a:ext>
            </a:extLst>
          </p:cNvPr>
          <p:cNvSpPr txBox="1"/>
          <p:nvPr/>
        </p:nvSpPr>
        <p:spPr>
          <a:xfrm>
            <a:off x="661194" y="1459468"/>
            <a:ext cx="10972800" cy="369332"/>
          </a:xfrm>
          <a:prstGeom prst="rect">
            <a:avLst/>
          </a:prstGeom>
          <a:noFill/>
        </p:spPr>
        <p:txBody>
          <a:bodyPr wrap="square" rtlCol="0">
            <a:spAutoFit/>
          </a:bodyPr>
          <a:lstStyle/>
          <a:p>
            <a:r>
              <a:rPr lang="en-US" dirty="0">
                <a:solidFill>
                  <a:srgbClr val="FF0000"/>
                </a:solidFill>
              </a:rPr>
              <a:t>Fill out these charts and place high-level summary in the Concept Paper</a:t>
            </a:r>
          </a:p>
        </p:txBody>
      </p:sp>
      <p:graphicFrame>
        <p:nvGraphicFramePr>
          <p:cNvPr id="10" name="Object 9">
            <a:extLst>
              <a:ext uri="{FF2B5EF4-FFF2-40B4-BE49-F238E27FC236}">
                <a16:creationId xmlns:a16="http://schemas.microsoft.com/office/drawing/2014/main" id="{BD7599C2-FF21-4A88-8ECD-AD53D0063584}"/>
              </a:ext>
            </a:extLst>
          </p:cNvPr>
          <p:cNvGraphicFramePr>
            <a:graphicFrameLocks noChangeAspect="1"/>
          </p:cNvGraphicFramePr>
          <p:nvPr>
            <p:extLst>
              <p:ext uri="{D42A27DB-BD31-4B8C-83A1-F6EECF244321}">
                <p14:modId xmlns:p14="http://schemas.microsoft.com/office/powerpoint/2010/main" val="596617973"/>
              </p:ext>
            </p:extLst>
          </p:nvPr>
        </p:nvGraphicFramePr>
        <p:xfrm>
          <a:off x="3101182" y="2538412"/>
          <a:ext cx="5989637" cy="2925763"/>
        </p:xfrm>
        <a:graphic>
          <a:graphicData uri="http://schemas.openxmlformats.org/presentationml/2006/ole">
            <mc:AlternateContent xmlns:mc="http://schemas.openxmlformats.org/markup-compatibility/2006">
              <mc:Choice xmlns:v="urn:schemas-microsoft-com:vml" Requires="v">
                <p:oleObj name="Worksheet" r:id="rId2" imgW="5989468" imgH="2926238" progId="Excel.Sheet.12">
                  <p:embed/>
                </p:oleObj>
              </mc:Choice>
              <mc:Fallback>
                <p:oleObj name="Worksheet" r:id="rId2" imgW="5989468" imgH="2926238" progId="Excel.Sheet.12">
                  <p:embed/>
                  <p:pic>
                    <p:nvPicPr>
                      <p:cNvPr id="10" name="Object 9">
                        <a:extLst>
                          <a:ext uri="{FF2B5EF4-FFF2-40B4-BE49-F238E27FC236}">
                            <a16:creationId xmlns:a16="http://schemas.microsoft.com/office/drawing/2014/main" id="{BD7599C2-FF21-4A88-8ECD-AD53D0063584}"/>
                          </a:ext>
                        </a:extLst>
                      </p:cNvPr>
                      <p:cNvPicPr/>
                      <p:nvPr/>
                    </p:nvPicPr>
                    <p:blipFill>
                      <a:blip r:embed="rId3"/>
                      <a:stretch>
                        <a:fillRect/>
                      </a:stretch>
                    </p:blipFill>
                    <p:spPr>
                      <a:xfrm>
                        <a:off x="3101182" y="2538412"/>
                        <a:ext cx="5989637" cy="2925763"/>
                      </a:xfrm>
                      <a:prstGeom prst="rect">
                        <a:avLst/>
                      </a:prstGeom>
                    </p:spPr>
                  </p:pic>
                </p:oleObj>
              </mc:Fallback>
            </mc:AlternateContent>
          </a:graphicData>
        </a:graphic>
      </p:graphicFrame>
    </p:spTree>
    <p:extLst>
      <p:ext uri="{BB962C8B-B14F-4D97-AF65-F5344CB8AC3E}">
        <p14:creationId xmlns:p14="http://schemas.microsoft.com/office/powerpoint/2010/main" val="343472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2DE037-860A-44B9-9BEC-32865D821BB2}"/>
              </a:ext>
            </a:extLst>
          </p:cNvPr>
          <p:cNvSpPr>
            <a:spLocks noGrp="1"/>
          </p:cNvSpPr>
          <p:nvPr>
            <p:ph type="body" sz="quarter" idx="10"/>
          </p:nvPr>
        </p:nvSpPr>
        <p:spPr/>
        <p:txBody>
          <a:bodyPr/>
          <a:lstStyle/>
          <a:p>
            <a:r>
              <a:rPr lang="en-US" dirty="0"/>
              <a:t>Project Budget and Cost-share</a:t>
            </a:r>
          </a:p>
        </p:txBody>
      </p:sp>
      <p:graphicFrame>
        <p:nvGraphicFramePr>
          <p:cNvPr id="2" name="Table 1">
            <a:extLst>
              <a:ext uri="{FF2B5EF4-FFF2-40B4-BE49-F238E27FC236}">
                <a16:creationId xmlns:a16="http://schemas.microsoft.com/office/drawing/2014/main" id="{10E679CC-B60C-42F1-A8F3-A08CA7E63393}"/>
              </a:ext>
            </a:extLst>
          </p:cNvPr>
          <p:cNvGraphicFramePr>
            <a:graphicFrameLocks noGrp="1"/>
          </p:cNvGraphicFramePr>
          <p:nvPr>
            <p:extLst>
              <p:ext uri="{D42A27DB-BD31-4B8C-83A1-F6EECF244321}">
                <p14:modId xmlns:p14="http://schemas.microsoft.com/office/powerpoint/2010/main" val="2930234093"/>
              </p:ext>
            </p:extLst>
          </p:nvPr>
        </p:nvGraphicFramePr>
        <p:xfrm>
          <a:off x="2280920" y="1628977"/>
          <a:ext cx="7630160" cy="4499483"/>
        </p:xfrm>
        <a:graphic>
          <a:graphicData uri="http://schemas.openxmlformats.org/drawingml/2006/table">
            <a:tbl>
              <a:tblPr firstRow="1" firstCol="1" bandRow="1">
                <a:tableStyleId>{5C22544A-7EE6-4342-B048-85BDC9FD1C3A}</a:tableStyleId>
              </a:tblPr>
              <a:tblGrid>
                <a:gridCol w="1587500">
                  <a:extLst>
                    <a:ext uri="{9D8B030D-6E8A-4147-A177-3AD203B41FA5}">
                      <a16:colId xmlns:a16="http://schemas.microsoft.com/office/drawing/2014/main" val="3525592047"/>
                    </a:ext>
                  </a:extLst>
                </a:gridCol>
                <a:gridCol w="1371600">
                  <a:extLst>
                    <a:ext uri="{9D8B030D-6E8A-4147-A177-3AD203B41FA5}">
                      <a16:colId xmlns:a16="http://schemas.microsoft.com/office/drawing/2014/main" val="288694942"/>
                    </a:ext>
                  </a:extLst>
                </a:gridCol>
                <a:gridCol w="1371600">
                  <a:extLst>
                    <a:ext uri="{9D8B030D-6E8A-4147-A177-3AD203B41FA5}">
                      <a16:colId xmlns:a16="http://schemas.microsoft.com/office/drawing/2014/main" val="111067180"/>
                    </a:ext>
                  </a:extLst>
                </a:gridCol>
                <a:gridCol w="1371600">
                  <a:extLst>
                    <a:ext uri="{9D8B030D-6E8A-4147-A177-3AD203B41FA5}">
                      <a16:colId xmlns:a16="http://schemas.microsoft.com/office/drawing/2014/main" val="1708209581"/>
                    </a:ext>
                  </a:extLst>
                </a:gridCol>
                <a:gridCol w="1927860">
                  <a:extLst>
                    <a:ext uri="{9D8B030D-6E8A-4147-A177-3AD203B41FA5}">
                      <a16:colId xmlns:a16="http://schemas.microsoft.com/office/drawing/2014/main" val="3145518450"/>
                    </a:ext>
                  </a:extLst>
                </a:gridCol>
              </a:tblGrid>
              <a:tr h="0">
                <a:tc gridSpan="5">
                  <a:txBody>
                    <a:bodyPr/>
                    <a:lstStyle/>
                    <a:p>
                      <a:pPr marL="0" marR="0" algn="ctr">
                        <a:lnSpc>
                          <a:spcPct val="115000"/>
                        </a:lnSpc>
                        <a:spcBef>
                          <a:spcPts val="0"/>
                        </a:spcBef>
                        <a:spcAft>
                          <a:spcPts val="0"/>
                        </a:spcAft>
                      </a:pPr>
                      <a:r>
                        <a:rPr lang="en-US" sz="1100" dirty="0">
                          <a:effectLst/>
                        </a:rPr>
                        <a:t>Cost Realism 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3465595"/>
                  </a:ext>
                </a:extLst>
              </a:tr>
              <a:tr h="0">
                <a:tc>
                  <a:txBody>
                    <a:bodyPr/>
                    <a:lstStyle/>
                    <a:p>
                      <a:pPr marL="0" marR="0">
                        <a:lnSpc>
                          <a:spcPct val="115000"/>
                        </a:lnSpc>
                        <a:spcBef>
                          <a:spcPts val="0"/>
                        </a:spcBef>
                        <a:spcAft>
                          <a:spcPts val="0"/>
                        </a:spcAft>
                      </a:pPr>
                      <a:r>
                        <a:rPr lang="en-US" sz="1200" dirty="0">
                          <a:effectLst/>
                        </a:rPr>
                        <a:t>Cost Element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Federal Cost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Cost Share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Brief Explanation or 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873720"/>
                  </a:ext>
                </a:extLst>
              </a:tr>
              <a:tr h="0">
                <a:tc>
                  <a:txBody>
                    <a:bodyPr/>
                    <a:lstStyle/>
                    <a:p>
                      <a:pPr marL="0" marR="0">
                        <a:lnSpc>
                          <a:spcPct val="115000"/>
                        </a:lnSpc>
                        <a:spcBef>
                          <a:spcPts val="0"/>
                        </a:spcBef>
                        <a:spcAft>
                          <a:spcPts val="0"/>
                        </a:spcAft>
                      </a:pPr>
                      <a:r>
                        <a:rPr lang="en-US" sz="1200" dirty="0">
                          <a:effectLst/>
                        </a:rPr>
                        <a:t>Lead Organization</a:t>
                      </a:r>
                    </a:p>
                    <a:p>
                      <a:pPr marL="0" marR="0">
                        <a:lnSpc>
                          <a:spcPct val="115000"/>
                        </a:lnSpc>
                        <a:spcBef>
                          <a:spcPts val="0"/>
                        </a:spcBef>
                        <a:spcAft>
                          <a:spcPts val="0"/>
                        </a:spcAft>
                      </a:pPr>
                      <a:r>
                        <a:rPr lang="en-US" sz="1200" dirty="0">
                          <a:effectLst/>
                        </a:rPr>
                        <a:t>          Lead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$75,000</a:t>
                      </a:r>
                    </a:p>
                    <a:p>
                      <a:pPr marL="0" marR="0">
                        <a:lnSpc>
                          <a:spcPct val="115000"/>
                        </a:lnSpc>
                        <a:spcBef>
                          <a:spcPts val="0"/>
                        </a:spcBef>
                        <a:spcAft>
                          <a:spcPts val="0"/>
                        </a:spcAft>
                      </a:pPr>
                      <a:r>
                        <a:rPr lang="en-US" sz="1200" dirty="0">
                          <a:effectLst/>
                        </a:rPr>
                        <a:t>1000 hrs.</a:t>
                      </a:r>
                    </a:p>
                    <a:p>
                      <a:pPr marL="0" marR="0">
                        <a:lnSpc>
                          <a:spcPct val="115000"/>
                        </a:lnSpc>
                        <a:spcBef>
                          <a:spcPts val="0"/>
                        </a:spcBef>
                        <a:spcAft>
                          <a:spcPts val="0"/>
                        </a:spcAft>
                      </a:pPr>
                      <a:r>
                        <a:rPr lang="en-US" sz="1200" dirty="0">
                          <a:effectLst/>
                        </a:rPr>
                        <a:t>$0k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$100,000</a:t>
                      </a:r>
                    </a:p>
                    <a:p>
                      <a:pPr marL="0" marR="0">
                        <a:lnSpc>
                          <a:spcPct val="115000"/>
                        </a:lnSpc>
                        <a:spcBef>
                          <a:spcPts val="0"/>
                        </a:spcBef>
                        <a:spcAft>
                          <a:spcPts val="0"/>
                        </a:spcAft>
                      </a:pPr>
                      <a:r>
                        <a:rPr lang="en-US" sz="1200" dirty="0">
                          <a:effectLst/>
                        </a:rPr>
                        <a:t>500 hrs.</a:t>
                      </a:r>
                    </a:p>
                    <a:p>
                      <a:pPr marL="0" marR="0">
                        <a:lnSpc>
                          <a:spcPct val="115000"/>
                        </a:lnSpc>
                        <a:spcBef>
                          <a:spcPts val="0"/>
                        </a:spcBef>
                        <a:spcAft>
                          <a:spcPts val="0"/>
                        </a:spcAft>
                      </a:pPr>
                      <a:r>
                        <a:rPr lang="en-US" sz="1200" dirty="0">
                          <a:effectLst/>
                        </a:rPr>
                        <a:t>$10k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$175,000</a:t>
                      </a:r>
                    </a:p>
                    <a:p>
                      <a:pPr marL="0" marR="0">
                        <a:lnSpc>
                          <a:spcPct val="115000"/>
                        </a:lnSpc>
                        <a:spcBef>
                          <a:spcPts val="0"/>
                        </a:spcBef>
                        <a:spcAft>
                          <a:spcPts val="0"/>
                        </a:spcAft>
                      </a:pPr>
                      <a:r>
                        <a:rPr lang="en-US" sz="1200" dirty="0">
                          <a:effectLst/>
                        </a:rPr>
                        <a:t>1500 hrs.</a:t>
                      </a:r>
                    </a:p>
                    <a:p>
                      <a:pPr marL="0" marR="0">
                        <a:lnSpc>
                          <a:spcPct val="115000"/>
                        </a:lnSpc>
                        <a:spcBef>
                          <a:spcPts val="0"/>
                        </a:spcBef>
                        <a:spcAft>
                          <a:spcPts val="0"/>
                        </a:spcAft>
                      </a:pPr>
                      <a:r>
                        <a:rPr lang="en-US" sz="1200" dirty="0">
                          <a:effectLst/>
                        </a:rPr>
                        <a:t>$10K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Management;</a:t>
                      </a:r>
                    </a:p>
                    <a:p>
                      <a:pPr marL="0" marR="0">
                        <a:lnSpc>
                          <a:spcPct val="115000"/>
                        </a:lnSpc>
                        <a:spcBef>
                          <a:spcPts val="0"/>
                        </a:spcBef>
                        <a:spcAft>
                          <a:spcPts val="0"/>
                        </a:spcAft>
                      </a:pPr>
                      <a:r>
                        <a:rPr lang="en-US" sz="1200" dirty="0">
                          <a:effectLst/>
                        </a:rPr>
                        <a:t>Testing &amp; Validation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245930"/>
                  </a:ext>
                </a:extLst>
              </a:tr>
              <a:tr h="0">
                <a:tc>
                  <a:txBody>
                    <a:bodyPr/>
                    <a:lstStyle/>
                    <a:p>
                      <a:pPr marL="0" marR="0">
                        <a:lnSpc>
                          <a:spcPct val="115000"/>
                        </a:lnSpc>
                        <a:spcBef>
                          <a:spcPts val="0"/>
                        </a:spcBef>
                        <a:spcAft>
                          <a:spcPts val="0"/>
                        </a:spcAft>
                      </a:pPr>
                      <a:r>
                        <a:rPr lang="en-US" sz="1200" dirty="0">
                          <a:effectLst/>
                        </a:rPr>
                        <a:t>Subrecipient #1</a:t>
                      </a:r>
                    </a:p>
                    <a:p>
                      <a:pPr marL="0" marR="0">
                        <a:lnSpc>
                          <a:spcPct val="115000"/>
                        </a:lnSpc>
                        <a:spcBef>
                          <a:spcPts val="0"/>
                        </a:spcBef>
                        <a:spcAft>
                          <a:spcPts val="0"/>
                        </a:spcAft>
                      </a:pPr>
                      <a:r>
                        <a:rPr lang="en-US" sz="1200" dirty="0">
                          <a:effectLst/>
                        </a:rPr>
                        <a:t>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$50,000</a:t>
                      </a:r>
                    </a:p>
                    <a:p>
                      <a:pPr marL="0" marR="0">
                        <a:lnSpc>
                          <a:spcPct val="115000"/>
                        </a:lnSpc>
                        <a:spcBef>
                          <a:spcPts val="0"/>
                        </a:spcBef>
                        <a:spcAft>
                          <a:spcPts val="0"/>
                        </a:spcAft>
                      </a:pPr>
                      <a:r>
                        <a:rPr lang="en-US" sz="1200" dirty="0">
                          <a:effectLst/>
                        </a:rPr>
                        <a:t>500 hrs.</a:t>
                      </a:r>
                    </a:p>
                    <a:p>
                      <a:pPr marL="0" marR="0">
                        <a:lnSpc>
                          <a:spcPct val="115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$25,000</a:t>
                      </a:r>
                    </a:p>
                    <a:p>
                      <a:pPr marL="0" marR="0">
                        <a:lnSpc>
                          <a:spcPct val="115000"/>
                        </a:lnSpc>
                        <a:spcBef>
                          <a:spcPts val="0"/>
                        </a:spcBef>
                        <a:spcAft>
                          <a:spcPts val="0"/>
                        </a:spcAft>
                      </a:pPr>
                      <a:r>
                        <a:rPr lang="en-US" sz="1200" dirty="0">
                          <a:effectLst/>
                        </a:rPr>
                        <a:t>250 hrs.</a:t>
                      </a:r>
                    </a:p>
                    <a:p>
                      <a:pPr marL="0" marR="0">
                        <a:lnSpc>
                          <a:spcPct val="115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$75,000</a:t>
                      </a:r>
                    </a:p>
                    <a:p>
                      <a:pPr marL="0" marR="0">
                        <a:lnSpc>
                          <a:spcPct val="115000"/>
                        </a:lnSpc>
                        <a:spcBef>
                          <a:spcPts val="0"/>
                        </a:spcBef>
                        <a:spcAft>
                          <a:spcPts val="0"/>
                        </a:spcAft>
                      </a:pPr>
                      <a:r>
                        <a:rPr lang="en-US" sz="1200" dirty="0">
                          <a:effectLst/>
                        </a:rPr>
                        <a:t>750 hrs.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7951343"/>
                  </a:ext>
                </a:extLst>
              </a:tr>
              <a:tr h="0">
                <a:tc>
                  <a:txBody>
                    <a:bodyPr/>
                    <a:lstStyle/>
                    <a:p>
                      <a:pPr marL="0" marR="0">
                        <a:lnSpc>
                          <a:spcPct val="115000"/>
                        </a:lnSpc>
                        <a:spcBef>
                          <a:spcPts val="0"/>
                        </a:spcBef>
                        <a:spcAft>
                          <a:spcPts val="0"/>
                        </a:spcAft>
                      </a:pPr>
                      <a:r>
                        <a:rPr lang="en-US" sz="1200" dirty="0">
                          <a:effectLst/>
                        </a:rPr>
                        <a:t>Subrecipient #2</a:t>
                      </a:r>
                    </a:p>
                    <a:p>
                      <a:pPr marL="0" marR="0">
                        <a:lnSpc>
                          <a:spcPct val="115000"/>
                        </a:lnSpc>
                        <a:spcBef>
                          <a:spcPts val="0"/>
                        </a:spcBef>
                        <a:spcAft>
                          <a:spcPts val="0"/>
                        </a:spcAft>
                      </a:pPr>
                      <a:r>
                        <a:rPr lang="en-US" sz="1200" dirty="0">
                          <a:effectLst/>
                        </a:rPr>
                        <a:t>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823141"/>
                  </a:ext>
                </a:extLst>
              </a:tr>
              <a:tr h="0">
                <a:tc>
                  <a:txBody>
                    <a:bodyPr/>
                    <a:lstStyle/>
                    <a:p>
                      <a:pPr marL="0" marR="0">
                        <a:lnSpc>
                          <a:spcPct val="115000"/>
                        </a:lnSpc>
                        <a:spcBef>
                          <a:spcPts val="0"/>
                        </a:spcBef>
                        <a:spcAft>
                          <a:spcPts val="0"/>
                        </a:spcAft>
                      </a:pPr>
                      <a:r>
                        <a:rPr lang="en-US" sz="1200" dirty="0">
                          <a:effectLst/>
                        </a:rPr>
                        <a:t>Subrecipient #3</a:t>
                      </a:r>
                    </a:p>
                    <a:p>
                      <a:pPr marL="0" marR="0">
                        <a:lnSpc>
                          <a:spcPct val="115000"/>
                        </a:lnSpc>
                        <a:spcBef>
                          <a:spcPts val="0"/>
                        </a:spcBef>
                        <a:spcAft>
                          <a:spcPts val="0"/>
                        </a:spcAft>
                      </a:pPr>
                      <a:r>
                        <a:rPr lang="en-US" sz="1200" dirty="0">
                          <a:effectLst/>
                        </a:rPr>
                        <a:t>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063281"/>
                  </a:ext>
                </a:extLst>
              </a:tr>
              <a:tr h="0">
                <a:tc>
                  <a:txBody>
                    <a:bodyPr/>
                    <a:lstStyle/>
                    <a:p>
                      <a:pPr marL="0" marR="0">
                        <a:lnSpc>
                          <a:spcPct val="115000"/>
                        </a:lnSpc>
                        <a:spcBef>
                          <a:spcPts val="0"/>
                        </a:spcBef>
                        <a:spcAft>
                          <a:spcPts val="0"/>
                        </a:spcAft>
                      </a:pPr>
                      <a:r>
                        <a:rPr lang="en-US" sz="1200" dirty="0">
                          <a:effectLst/>
                        </a:rPr>
                        <a:t>Subrecipient #4</a:t>
                      </a:r>
                    </a:p>
                    <a:p>
                      <a:pPr marL="0" marR="0">
                        <a:lnSpc>
                          <a:spcPct val="115000"/>
                        </a:lnSpc>
                        <a:spcBef>
                          <a:spcPts val="0"/>
                        </a:spcBef>
                        <a:spcAft>
                          <a:spcPts val="0"/>
                        </a:spcAft>
                      </a:pPr>
                      <a:r>
                        <a:rPr lang="en-US" sz="1200" dirty="0">
                          <a:effectLst/>
                        </a:rPr>
                        <a:t>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3466755"/>
                  </a:ext>
                </a:extLst>
              </a:tr>
              <a:tr h="0">
                <a:tc>
                  <a:txBody>
                    <a:bodyPr/>
                    <a:lstStyle/>
                    <a:p>
                      <a:pPr marL="0" marR="0">
                        <a:lnSpc>
                          <a:spcPct val="115000"/>
                        </a:lnSpc>
                        <a:spcBef>
                          <a:spcPts val="0"/>
                        </a:spcBef>
                        <a:spcAft>
                          <a:spcPts val="0"/>
                        </a:spcAft>
                      </a:pPr>
                      <a:r>
                        <a:rPr lang="en-US" sz="1200" dirty="0">
                          <a:effectLst/>
                        </a:rPr>
                        <a:t>Lead Organization</a:t>
                      </a:r>
                    </a:p>
                    <a:p>
                      <a:pPr marL="0" marR="0">
                        <a:lnSpc>
                          <a:spcPct val="115000"/>
                        </a:lnSpc>
                        <a:spcBef>
                          <a:spcPts val="0"/>
                        </a:spcBef>
                        <a:spcAft>
                          <a:spcPts val="0"/>
                        </a:spcAft>
                      </a:pPr>
                      <a:r>
                        <a:rPr lang="en-US" sz="1200" dirty="0">
                          <a:effectLst/>
                        </a:rPr>
                        <a:t>         Indirect Costs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$25,000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$25,000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$50,000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9193343"/>
                  </a:ext>
                </a:extLst>
              </a:tr>
              <a:tr h="0">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$150,000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$160,000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$310,000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1249882"/>
                  </a:ext>
                </a:extLst>
              </a:tr>
            </a:tbl>
          </a:graphicData>
        </a:graphic>
      </p:graphicFrame>
      <p:sp>
        <p:nvSpPr>
          <p:cNvPr id="6" name="TextBox 5">
            <a:extLst>
              <a:ext uri="{FF2B5EF4-FFF2-40B4-BE49-F238E27FC236}">
                <a16:creationId xmlns:a16="http://schemas.microsoft.com/office/drawing/2014/main" id="{B16934B8-2182-4594-9A7A-5208FB83619D}"/>
              </a:ext>
            </a:extLst>
          </p:cNvPr>
          <p:cNvSpPr txBox="1"/>
          <p:nvPr/>
        </p:nvSpPr>
        <p:spPr>
          <a:xfrm>
            <a:off x="3048000" y="1149807"/>
            <a:ext cx="6096000" cy="369332"/>
          </a:xfrm>
          <a:prstGeom prst="rect">
            <a:avLst/>
          </a:prstGeom>
          <a:noFill/>
        </p:spPr>
        <p:txBody>
          <a:bodyPr wrap="square">
            <a:spAutoFit/>
          </a:bodyPr>
          <a:lstStyle/>
          <a:p>
            <a:pPr algn="ctr"/>
            <a:r>
              <a:rPr lang="en-US" dirty="0">
                <a:solidFill>
                  <a:srgbClr val="FF0000"/>
                </a:solidFill>
              </a:rPr>
              <a:t>Copy the data from your budget into this form</a:t>
            </a:r>
          </a:p>
        </p:txBody>
      </p:sp>
    </p:spTree>
    <p:extLst>
      <p:ext uri="{BB962C8B-B14F-4D97-AF65-F5344CB8AC3E}">
        <p14:creationId xmlns:p14="http://schemas.microsoft.com/office/powerpoint/2010/main" val="248979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C2E98B-BB39-4415-83F9-1D968E8998E4}"/>
              </a:ext>
            </a:extLst>
          </p:cNvPr>
          <p:cNvSpPr>
            <a:spLocks noGrp="1"/>
          </p:cNvSpPr>
          <p:nvPr>
            <p:ph type="body" sz="quarter" idx="10"/>
          </p:nvPr>
        </p:nvSpPr>
        <p:spPr/>
        <p:txBody>
          <a:bodyPr/>
          <a:lstStyle/>
          <a:p>
            <a:r>
              <a:rPr lang="en-US" dirty="0"/>
              <a:t>Future Work</a:t>
            </a:r>
            <a:endParaRPr lang="en-US" dirty="0">
              <a:solidFill>
                <a:srgbClr val="FF0000"/>
              </a:solidFill>
            </a:endParaRPr>
          </a:p>
        </p:txBody>
      </p:sp>
      <p:sp>
        <p:nvSpPr>
          <p:cNvPr id="5" name="TextBox 4">
            <a:extLst>
              <a:ext uri="{FF2B5EF4-FFF2-40B4-BE49-F238E27FC236}">
                <a16:creationId xmlns:a16="http://schemas.microsoft.com/office/drawing/2014/main" id="{00E2C083-302C-46AA-96FB-062CF5921733}"/>
              </a:ext>
            </a:extLst>
          </p:cNvPr>
          <p:cNvSpPr txBox="1"/>
          <p:nvPr/>
        </p:nvSpPr>
        <p:spPr>
          <a:xfrm>
            <a:off x="815571" y="1515702"/>
            <a:ext cx="10458679" cy="646331"/>
          </a:xfrm>
          <a:prstGeom prst="rect">
            <a:avLst/>
          </a:prstGeom>
          <a:noFill/>
        </p:spPr>
        <p:txBody>
          <a:bodyPr wrap="square" rtlCol="0">
            <a:spAutoFit/>
          </a:bodyPr>
          <a:lstStyle/>
          <a:p>
            <a:pPr marL="285750" indent="-285750">
              <a:buFont typeface="Arial" panose="020B0604020202020204" pitchFamily="34" charset="0"/>
              <a:buChar char="•"/>
            </a:pPr>
            <a:r>
              <a:rPr lang="en-US" dirty="0"/>
              <a:t>Clarify what additional technology development would be required at the end of the project before industry is willing to adopt this technology.</a:t>
            </a:r>
          </a:p>
        </p:txBody>
      </p:sp>
    </p:spTree>
    <p:extLst>
      <p:ext uri="{BB962C8B-B14F-4D97-AF65-F5344CB8AC3E}">
        <p14:creationId xmlns:p14="http://schemas.microsoft.com/office/powerpoint/2010/main" val="204060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634E-8C74-4F5F-87C7-F4F69E7F0FBF}"/>
              </a:ext>
            </a:extLst>
          </p:cNvPr>
          <p:cNvSpPr>
            <a:spLocks noGrp="1"/>
          </p:cNvSpPr>
          <p:nvPr>
            <p:ph type="title" idx="4294967295"/>
          </p:nvPr>
        </p:nvSpPr>
        <p:spPr>
          <a:xfrm>
            <a:off x="609600" y="2857500"/>
            <a:ext cx="10972800" cy="1143000"/>
          </a:xfrm>
        </p:spPr>
        <p:txBody>
          <a:bodyPr>
            <a:normAutofit/>
          </a:bodyPr>
          <a:lstStyle/>
          <a:p>
            <a:pPr algn="ctr"/>
            <a:r>
              <a:rPr lang="en-US" sz="3200" dirty="0">
                <a:solidFill>
                  <a:schemeClr val="bg1"/>
                </a:solidFill>
              </a:rPr>
              <a:t>Backup Slides</a:t>
            </a:r>
            <a:endParaRPr lang="en-US" sz="3200" dirty="0">
              <a:solidFill>
                <a:srgbClr val="FF0000"/>
              </a:solidFill>
            </a:endParaRPr>
          </a:p>
        </p:txBody>
      </p:sp>
    </p:spTree>
    <p:extLst>
      <p:ext uri="{BB962C8B-B14F-4D97-AF65-F5344CB8AC3E}">
        <p14:creationId xmlns:p14="http://schemas.microsoft.com/office/powerpoint/2010/main" val="261098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63C10D-DEEE-4FF8-B416-CC72DF4EF8CB}"/>
              </a:ext>
            </a:extLst>
          </p:cNvPr>
          <p:cNvSpPr>
            <a:spLocks noGrp="1"/>
          </p:cNvSpPr>
          <p:nvPr>
            <p:ph idx="1"/>
          </p:nvPr>
        </p:nvSpPr>
        <p:spPr/>
        <p:txBody>
          <a:bodyPr/>
          <a:lstStyle/>
          <a:p>
            <a:endParaRPr lang="en-US" dirty="0"/>
          </a:p>
        </p:txBody>
      </p:sp>
      <p:sp>
        <p:nvSpPr>
          <p:cNvPr id="3" name="Text Placeholder 2">
            <a:extLst>
              <a:ext uri="{FF2B5EF4-FFF2-40B4-BE49-F238E27FC236}">
                <a16:creationId xmlns:a16="http://schemas.microsoft.com/office/drawing/2014/main" id="{51EF6C0B-2192-4AC9-B679-5CE3987B35D5}"/>
              </a:ext>
            </a:extLst>
          </p:cNvPr>
          <p:cNvSpPr>
            <a:spLocks noGrp="1"/>
          </p:cNvSpPr>
          <p:nvPr>
            <p:ph type="body" sz="quarter" idx="10"/>
          </p:nvPr>
        </p:nvSpPr>
        <p:spPr/>
        <p:txBody>
          <a:bodyPr/>
          <a:lstStyle/>
          <a:p>
            <a:r>
              <a:rPr lang="en-US" dirty="0"/>
              <a:t>References</a:t>
            </a:r>
          </a:p>
        </p:txBody>
      </p:sp>
    </p:spTree>
    <p:extLst>
      <p:ext uri="{BB962C8B-B14F-4D97-AF65-F5344CB8AC3E}">
        <p14:creationId xmlns:p14="http://schemas.microsoft.com/office/powerpoint/2010/main" val="19465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B8D1BC-2802-432A-A3EB-616AEAB3F15E}"/>
              </a:ext>
            </a:extLst>
          </p:cNvPr>
          <p:cNvSpPr txBox="1"/>
          <p:nvPr/>
        </p:nvSpPr>
        <p:spPr>
          <a:xfrm>
            <a:off x="730866" y="660143"/>
            <a:ext cx="8536959" cy="5350183"/>
          </a:xfrm>
          <a:prstGeom prst="rect">
            <a:avLst/>
          </a:prstGeom>
          <a:noFill/>
        </p:spPr>
        <p:txBody>
          <a:bodyPr wrap="square" rtlCol="0">
            <a:spAutoFit/>
          </a:bodyPr>
          <a:lstStyle/>
          <a:p>
            <a:pPr>
              <a:tabLst>
                <a:tab pos="3424238" algn="l"/>
                <a:tab pos="5486400" algn="l"/>
              </a:tabLst>
            </a:pPr>
            <a:r>
              <a:rPr lang="en-US" sz="2800" b="1" dirty="0"/>
              <a:t>Proposal Title</a:t>
            </a:r>
          </a:p>
          <a:p>
            <a:pPr>
              <a:spcAft>
                <a:spcPts val="800"/>
              </a:spcAft>
              <a:tabLst>
                <a:tab pos="3424238" algn="l"/>
                <a:tab pos="5486400" algn="l"/>
              </a:tabLst>
            </a:pPr>
            <a:endParaRPr lang="en-US" sz="1600" dirty="0"/>
          </a:p>
          <a:p>
            <a:pPr>
              <a:spcAft>
                <a:spcPts val="600"/>
              </a:spcAft>
              <a:tabLst>
                <a:tab pos="3424238" algn="l"/>
                <a:tab pos="5486400" algn="l"/>
              </a:tabLst>
            </a:pPr>
            <a:r>
              <a:rPr lang="en-US" sz="2000" dirty="0"/>
              <a:t>Lead Organization:</a:t>
            </a:r>
          </a:p>
          <a:p>
            <a:pPr>
              <a:spcAft>
                <a:spcPts val="600"/>
              </a:spcAft>
              <a:tabLst>
                <a:tab pos="3424238" algn="l"/>
                <a:tab pos="5486400" algn="l"/>
              </a:tabLst>
            </a:pPr>
            <a:r>
              <a:rPr lang="en-US" sz="2000" dirty="0"/>
              <a:t>Team Members:</a:t>
            </a:r>
          </a:p>
          <a:p>
            <a:pPr>
              <a:spcAft>
                <a:spcPts val="600"/>
              </a:spcAft>
              <a:tabLst>
                <a:tab pos="3424238" algn="l"/>
                <a:tab pos="5486400" algn="l"/>
              </a:tabLst>
            </a:pPr>
            <a:endParaRPr lang="en-US" sz="1600" b="1" dirty="0"/>
          </a:p>
          <a:p>
            <a:pPr>
              <a:tabLst>
                <a:tab pos="3424238" algn="l"/>
                <a:tab pos="5253038" algn="l"/>
                <a:tab pos="5486400" algn="l"/>
              </a:tabLst>
            </a:pPr>
            <a:r>
              <a:rPr lang="en-US" sz="1600" b="1" dirty="0"/>
              <a:t>Project PI:	Co-PIs &amp; Affiliations: 	</a:t>
            </a:r>
            <a:r>
              <a:rPr lang="en-US" sz="1600" dirty="0"/>
              <a:t>Co-PI #1</a:t>
            </a:r>
            <a:endParaRPr lang="en-US" sz="1600" b="1" dirty="0"/>
          </a:p>
          <a:p>
            <a:pPr>
              <a:tabLst>
                <a:tab pos="3424238" algn="l"/>
                <a:tab pos="5253038" algn="l"/>
                <a:tab pos="5486400" algn="l"/>
              </a:tabLst>
            </a:pPr>
            <a:r>
              <a:rPr lang="en-US" sz="1600" dirty="0"/>
              <a:t>PI e-mail address	(if applicable)	Co-PI #2	</a:t>
            </a:r>
            <a:endParaRPr lang="en-US" sz="1600" b="1" dirty="0"/>
          </a:p>
          <a:p>
            <a:pPr>
              <a:tabLst>
                <a:tab pos="3424238" algn="l"/>
                <a:tab pos="5253038" algn="l"/>
                <a:tab pos="5486400" algn="l"/>
              </a:tabLst>
            </a:pPr>
            <a:r>
              <a:rPr lang="en-US" sz="1600" b="1" dirty="0"/>
              <a:t>Today’s Presenters:		</a:t>
            </a:r>
            <a:r>
              <a:rPr lang="en-US" sz="1600" dirty="0"/>
              <a:t>Co-PI #3</a:t>
            </a:r>
          </a:p>
          <a:p>
            <a:pPr>
              <a:spcAft>
                <a:spcPts val="600"/>
              </a:spcAft>
              <a:tabLst>
                <a:tab pos="3424238" algn="l"/>
                <a:tab pos="5253038" algn="l"/>
                <a:tab pos="5486400" algn="l"/>
              </a:tabLst>
            </a:pPr>
            <a:endParaRPr lang="en-US" sz="1400" dirty="0"/>
          </a:p>
          <a:p>
            <a:pPr>
              <a:spcAft>
                <a:spcPts val="600"/>
              </a:spcAft>
              <a:tabLst>
                <a:tab pos="3424238" algn="l"/>
                <a:tab pos="5253038" algn="l"/>
                <a:tab pos="5486400" algn="l"/>
              </a:tabLst>
            </a:pPr>
            <a:r>
              <a:rPr lang="en-US" sz="1600" b="1" dirty="0"/>
              <a:t>Technology Demonstration or Validation Location</a:t>
            </a:r>
            <a:r>
              <a:rPr lang="en-US" sz="1600" b="1" baseline="30000" dirty="0"/>
              <a:t>1</a:t>
            </a:r>
            <a:r>
              <a:rPr lang="en-US" sz="1600" b="1" dirty="0"/>
              <a:t>	</a:t>
            </a:r>
            <a:r>
              <a:rPr lang="en-US" sz="1600" dirty="0"/>
              <a:t>Facility, Location</a:t>
            </a:r>
            <a:endParaRPr lang="en-US" sz="1600" b="1" dirty="0"/>
          </a:p>
          <a:p>
            <a:pPr>
              <a:spcAft>
                <a:spcPts val="600"/>
              </a:spcAft>
              <a:tabLst>
                <a:tab pos="3424238" algn="l"/>
                <a:tab pos="5253038" algn="l"/>
                <a:tab pos="5486400" algn="l"/>
              </a:tabLst>
            </a:pPr>
            <a:r>
              <a:rPr lang="en-US" sz="1600" b="1" dirty="0"/>
              <a:t>Starting TRL:</a:t>
            </a:r>
          </a:p>
          <a:p>
            <a:pPr>
              <a:spcAft>
                <a:spcPts val="600"/>
              </a:spcAft>
              <a:tabLst>
                <a:tab pos="3424238" algn="l"/>
                <a:tab pos="5253038" algn="l"/>
                <a:tab pos="5486400" algn="l"/>
              </a:tabLst>
            </a:pPr>
            <a:r>
              <a:rPr lang="en-US" sz="1600" b="1" dirty="0"/>
              <a:t>Ending TRL:</a:t>
            </a:r>
          </a:p>
          <a:p>
            <a:pPr>
              <a:spcAft>
                <a:spcPts val="600"/>
              </a:spcAft>
              <a:tabLst>
                <a:tab pos="3424238" algn="l"/>
                <a:tab pos="5253038" algn="l"/>
                <a:tab pos="5486400" algn="l"/>
              </a:tabLst>
            </a:pPr>
            <a:endParaRPr lang="en-US" sz="1600" b="1" dirty="0"/>
          </a:p>
          <a:p>
            <a:pPr>
              <a:tabLst>
                <a:tab pos="3424238" algn="l"/>
                <a:tab pos="5253038" algn="l"/>
                <a:tab pos="5486400" algn="l"/>
              </a:tabLst>
            </a:pPr>
            <a:r>
              <a:rPr lang="en-US" sz="1600" b="1" dirty="0"/>
              <a:t>REMADE Funding Requested ($K):</a:t>
            </a:r>
            <a:r>
              <a:rPr lang="en-US" sz="1600" dirty="0"/>
              <a:t>	X,XXX</a:t>
            </a:r>
            <a:r>
              <a:rPr lang="en-US" sz="1600" b="1" dirty="0"/>
              <a:t>	</a:t>
            </a:r>
          </a:p>
          <a:p>
            <a:pPr>
              <a:tabLst>
                <a:tab pos="3424238" algn="l"/>
                <a:tab pos="5253038" algn="l"/>
                <a:tab pos="5486400" algn="l"/>
              </a:tabLst>
            </a:pPr>
            <a:r>
              <a:rPr lang="en-US" sz="1600" b="1" dirty="0"/>
              <a:t>Proposed Cost-share Amount ($K):	</a:t>
            </a:r>
            <a:r>
              <a:rPr lang="en-US" sz="1600" dirty="0"/>
              <a:t>Y,YYY		</a:t>
            </a:r>
          </a:p>
          <a:p>
            <a:pPr>
              <a:spcAft>
                <a:spcPts val="600"/>
              </a:spcAft>
              <a:tabLst>
                <a:tab pos="3424238" algn="l"/>
                <a:tab pos="5253038" algn="l"/>
                <a:tab pos="5486400" algn="l"/>
              </a:tabLst>
            </a:pPr>
            <a:r>
              <a:rPr lang="en-US" sz="1600" dirty="0"/>
              <a:t>		 </a:t>
            </a:r>
          </a:p>
          <a:p>
            <a:pPr>
              <a:spcAft>
                <a:spcPts val="600"/>
              </a:spcAft>
              <a:tabLst>
                <a:tab pos="3424238" algn="l"/>
                <a:tab pos="5253038" algn="l"/>
                <a:tab pos="5486400" algn="l"/>
              </a:tabLst>
            </a:pPr>
            <a:r>
              <a:rPr lang="en-US" sz="1600" dirty="0"/>
              <a:t>Date:</a:t>
            </a:r>
            <a:endParaRPr lang="en-US" sz="2400" dirty="0"/>
          </a:p>
        </p:txBody>
      </p:sp>
      <p:sp>
        <p:nvSpPr>
          <p:cNvPr id="4" name="TextBox 3">
            <a:extLst>
              <a:ext uri="{FF2B5EF4-FFF2-40B4-BE49-F238E27FC236}">
                <a16:creationId xmlns:a16="http://schemas.microsoft.com/office/drawing/2014/main" id="{53299BF3-BC92-47CE-B3A7-D96A6F903C64}"/>
              </a:ext>
            </a:extLst>
          </p:cNvPr>
          <p:cNvSpPr txBox="1"/>
          <p:nvPr/>
        </p:nvSpPr>
        <p:spPr>
          <a:xfrm>
            <a:off x="291528" y="6013571"/>
            <a:ext cx="9134680" cy="307777"/>
          </a:xfrm>
          <a:prstGeom prst="rect">
            <a:avLst/>
          </a:prstGeom>
          <a:noFill/>
        </p:spPr>
        <p:txBody>
          <a:bodyPr wrap="none" rtlCol="0">
            <a:spAutoFit/>
          </a:bodyPr>
          <a:lstStyle/>
          <a:p>
            <a:pPr algn="ctr"/>
            <a:r>
              <a:rPr lang="en-US" sz="1400" baseline="30000" dirty="0"/>
              <a:t>1</a:t>
            </a:r>
            <a:r>
              <a:rPr lang="en-US" sz="1400" dirty="0"/>
              <a:t>Techology Demonstration applies to Technology RD&amp;D Projects. Technology Validation applies to Traditional R&amp;D Projects.</a:t>
            </a:r>
            <a:endParaRPr lang="en-US" sz="1400" baseline="30000" dirty="0"/>
          </a:p>
        </p:txBody>
      </p:sp>
    </p:spTree>
    <p:extLst>
      <p:ext uri="{BB962C8B-B14F-4D97-AF65-F5344CB8AC3E}">
        <p14:creationId xmlns:p14="http://schemas.microsoft.com/office/powerpoint/2010/main" val="38207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F96AD8-D6B9-42D9-83D1-7D3F2195A422}"/>
              </a:ext>
            </a:extLst>
          </p:cNvPr>
          <p:cNvSpPr txBox="1"/>
          <p:nvPr/>
        </p:nvSpPr>
        <p:spPr>
          <a:xfrm>
            <a:off x="859160" y="1158847"/>
            <a:ext cx="9443079" cy="4939814"/>
          </a:xfrm>
          <a:prstGeom prst="rect">
            <a:avLst/>
          </a:prstGeom>
          <a:noFill/>
        </p:spPr>
        <p:txBody>
          <a:bodyPr wrap="square" lIns="91440" tIns="45720" rIns="91440" bIns="45720" rtlCol="0" anchor="t">
            <a:spAutoFit/>
          </a:bodyPr>
          <a:lstStyle/>
          <a:p>
            <a:pPr marL="457200" indent="-457200">
              <a:spcBef>
                <a:spcPts val="400"/>
              </a:spcBef>
              <a:spcAft>
                <a:spcPts val="600"/>
              </a:spcAft>
              <a:buFont typeface="Arial" panose="020B0604020202020204" pitchFamily="34" charset="0"/>
              <a:buChar char="•"/>
            </a:pPr>
            <a:r>
              <a:rPr lang="en-US" sz="2400" dirty="0">
                <a:solidFill>
                  <a:schemeClr val="accent1">
                    <a:lumMod val="50000"/>
                  </a:schemeClr>
                </a:solidFill>
              </a:rPr>
              <a:t>Project Quad Chart </a:t>
            </a:r>
          </a:p>
          <a:p>
            <a:pPr marL="457200" indent="-457200">
              <a:spcBef>
                <a:spcPts val="400"/>
              </a:spcBef>
              <a:spcAft>
                <a:spcPts val="600"/>
              </a:spcAft>
              <a:buFont typeface="Arial" panose="020B0604020202020204" pitchFamily="34" charset="0"/>
              <a:buChar char="•"/>
            </a:pPr>
            <a:r>
              <a:rPr lang="en-US" sz="2400" dirty="0"/>
              <a:t>Problem Statement and REMADE Relevance</a:t>
            </a:r>
          </a:p>
          <a:p>
            <a:pPr marL="457200" indent="-457200">
              <a:spcBef>
                <a:spcPts val="400"/>
              </a:spcBef>
              <a:spcAft>
                <a:spcPts val="600"/>
              </a:spcAft>
              <a:buFont typeface="Arial" panose="020B0604020202020204" pitchFamily="34" charset="0"/>
              <a:buChar char="•"/>
            </a:pPr>
            <a:r>
              <a:rPr lang="en-US" sz="2400" dirty="0"/>
              <a:t>Project Goals and Objectives</a:t>
            </a:r>
          </a:p>
          <a:p>
            <a:pPr marL="457200" indent="-457200">
              <a:spcBef>
                <a:spcPts val="400"/>
              </a:spcBef>
              <a:spcAft>
                <a:spcPts val="600"/>
              </a:spcAft>
              <a:buFont typeface="Arial" panose="020B0604020202020204" pitchFamily="34" charset="0"/>
              <a:buChar char="•"/>
            </a:pPr>
            <a:r>
              <a:rPr lang="en-US" sz="2400" dirty="0">
                <a:solidFill>
                  <a:schemeClr val="accent1">
                    <a:lumMod val="50000"/>
                  </a:schemeClr>
                </a:solidFill>
              </a:rPr>
              <a:t>Project Impacts </a:t>
            </a:r>
          </a:p>
          <a:p>
            <a:pPr marL="457200" indent="-457200">
              <a:spcBef>
                <a:spcPts val="400"/>
              </a:spcBef>
              <a:spcAft>
                <a:spcPts val="600"/>
              </a:spcAft>
              <a:buFont typeface="Arial" panose="020B0604020202020204" pitchFamily="34" charset="0"/>
              <a:buChar char="•"/>
            </a:pPr>
            <a:r>
              <a:rPr lang="en-US" sz="2400" dirty="0">
                <a:solidFill>
                  <a:schemeClr val="accent1">
                    <a:lumMod val="50000"/>
                  </a:schemeClr>
                </a:solidFill>
              </a:rPr>
              <a:t>Technical Approach, Task List, and Milestone Table (6-Slides Maximum)</a:t>
            </a:r>
          </a:p>
          <a:p>
            <a:pPr marL="457200" indent="-457200">
              <a:spcBef>
                <a:spcPts val="400"/>
              </a:spcBef>
              <a:spcAft>
                <a:spcPts val="600"/>
              </a:spcAft>
              <a:buFont typeface="Arial" panose="020B0604020202020204" pitchFamily="34" charset="0"/>
              <a:buChar char="•"/>
            </a:pPr>
            <a:r>
              <a:rPr lang="en-US" sz="2400" dirty="0">
                <a:solidFill>
                  <a:schemeClr val="accent1">
                    <a:lumMod val="50000"/>
                  </a:schemeClr>
                </a:solidFill>
              </a:rPr>
              <a:t>Team Roles &amp; Responsibilities </a:t>
            </a:r>
          </a:p>
          <a:p>
            <a:pPr marL="457200" indent="-457200">
              <a:spcBef>
                <a:spcPts val="400"/>
              </a:spcBef>
              <a:spcAft>
                <a:spcPts val="600"/>
              </a:spcAft>
              <a:buFont typeface="Arial" panose="020B0604020202020204" pitchFamily="34" charset="0"/>
              <a:buChar char="•"/>
            </a:pPr>
            <a:r>
              <a:rPr lang="en-US" sz="2400" dirty="0">
                <a:solidFill>
                  <a:schemeClr val="accent1">
                    <a:lumMod val="50000"/>
                  </a:schemeClr>
                </a:solidFill>
              </a:rPr>
              <a:t>Project Risks &amp; Abatements/Budget and Cost Share</a:t>
            </a:r>
          </a:p>
          <a:p>
            <a:pPr marL="457200" indent="-457200">
              <a:spcBef>
                <a:spcPts val="400"/>
              </a:spcBef>
              <a:spcAft>
                <a:spcPts val="600"/>
              </a:spcAft>
              <a:buFont typeface="Arial" panose="020B0604020202020204" pitchFamily="34" charset="0"/>
              <a:buChar char="•"/>
            </a:pPr>
            <a:r>
              <a:rPr kumimoji="0" lang="en-US" sz="2400" b="0" i="0" u="none" strike="noStrike" kern="1200" cap="none" spc="0" normalizeH="0" baseline="0" noProof="0" dirty="0">
                <a:ln>
                  <a:noFill/>
                </a:ln>
                <a:solidFill>
                  <a:srgbClr val="4A66AC">
                    <a:lumMod val="50000"/>
                  </a:srgbClr>
                </a:solidFill>
                <a:effectLst/>
                <a:uLnTx/>
                <a:uFillTx/>
                <a:latin typeface="Calibri" panose="020F0502020204030204"/>
                <a:ea typeface="+mn-ea"/>
                <a:cs typeface="+mn-cs"/>
              </a:rPr>
              <a:t>Future Work</a:t>
            </a:r>
          </a:p>
          <a:p>
            <a:pPr marL="457200" indent="-457200">
              <a:spcBef>
                <a:spcPts val="400"/>
              </a:spcBef>
              <a:spcAft>
                <a:spcPts val="600"/>
              </a:spcAft>
              <a:buFont typeface="Arial" panose="020B0604020202020204" pitchFamily="34" charset="0"/>
              <a:buChar char="•"/>
            </a:pPr>
            <a:r>
              <a:rPr lang="en-US" sz="2400" dirty="0">
                <a:solidFill>
                  <a:srgbClr val="4A66AC">
                    <a:lumMod val="50000"/>
                  </a:srgbClr>
                </a:solidFill>
                <a:latin typeface="Calibri" panose="020F0502020204030204"/>
              </a:rPr>
              <a:t>Back-up Slide</a:t>
            </a:r>
          </a:p>
          <a:p>
            <a:pPr marL="457200" indent="-457200">
              <a:spcBef>
                <a:spcPts val="400"/>
              </a:spcBef>
              <a:spcAft>
                <a:spcPts val="600"/>
              </a:spcAft>
              <a:buFont typeface="Arial" panose="020B0604020202020204" pitchFamily="34" charset="0"/>
              <a:buChar char="•"/>
            </a:pPr>
            <a:r>
              <a:rPr lang="en-US" sz="2400" dirty="0">
                <a:solidFill>
                  <a:srgbClr val="4A66AC">
                    <a:lumMod val="50000"/>
                  </a:srgbClr>
                </a:solidFill>
                <a:latin typeface="Calibri" panose="020F0502020204030204"/>
              </a:rPr>
              <a:t>TPM Impacts</a:t>
            </a:r>
            <a:endParaRPr lang="en-US" sz="2400" dirty="0">
              <a:solidFill>
                <a:schemeClr val="accent1">
                  <a:lumMod val="50000"/>
                </a:schemeClr>
              </a:solidFill>
              <a:cs typeface="Calibri" panose="020F0502020204030204"/>
            </a:endParaRPr>
          </a:p>
        </p:txBody>
      </p:sp>
      <p:sp>
        <p:nvSpPr>
          <p:cNvPr id="4" name="Text Placeholder 3">
            <a:extLst>
              <a:ext uri="{FF2B5EF4-FFF2-40B4-BE49-F238E27FC236}">
                <a16:creationId xmlns:a16="http://schemas.microsoft.com/office/drawing/2014/main" id="{C24A5B49-0006-4ED5-AEE8-1A6D9C8C7E59}"/>
              </a:ext>
            </a:extLst>
          </p:cNvPr>
          <p:cNvSpPr>
            <a:spLocks noGrp="1"/>
          </p:cNvSpPr>
          <p:nvPr>
            <p:ph type="body" sz="quarter" idx="10"/>
          </p:nvPr>
        </p:nvSpPr>
        <p:spPr/>
        <p:txBody>
          <a:bodyPr/>
          <a:lstStyle/>
          <a:p>
            <a:r>
              <a:rPr lang="en-US" dirty="0"/>
              <a:t>Presentation Content</a:t>
            </a:r>
          </a:p>
        </p:txBody>
      </p:sp>
    </p:spTree>
    <p:extLst>
      <p:ext uri="{BB962C8B-B14F-4D97-AF65-F5344CB8AC3E}">
        <p14:creationId xmlns:p14="http://schemas.microsoft.com/office/powerpoint/2010/main" val="9201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1FB278D-492D-49CC-9ED5-0F938168312E}"/>
              </a:ext>
            </a:extLst>
          </p:cNvPr>
          <p:cNvSpPr txBox="1"/>
          <p:nvPr/>
        </p:nvSpPr>
        <p:spPr>
          <a:xfrm>
            <a:off x="6317327" y="1064324"/>
            <a:ext cx="5486400" cy="283154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lang="en-US" sz="1200" b="1" dirty="0">
              <a:solidFill>
                <a:prstClr val="black"/>
              </a:solidFill>
              <a:latin typeface="Calibri" panose="020F0502020204030204"/>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lang="en-US" sz="1200" b="1" dirty="0">
              <a:solidFill>
                <a:prstClr val="black"/>
              </a:solidFill>
              <a:latin typeface="Calibri" panose="020F0502020204030204"/>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74EE5613-A1D5-4D8F-B5CC-82A4F930D9C4}"/>
              </a:ext>
            </a:extLst>
          </p:cNvPr>
          <p:cNvSpPr txBox="1"/>
          <p:nvPr/>
        </p:nvSpPr>
        <p:spPr>
          <a:xfrm>
            <a:off x="6319304" y="1208187"/>
            <a:ext cx="5486400" cy="338554"/>
          </a:xfrm>
          <a:prstGeom prst="rect">
            <a:avLst/>
          </a:prstGeom>
          <a:solidFill>
            <a:schemeClr val="accent1">
              <a:lumMod val="50000"/>
            </a:schemeClr>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Project Schematic</a:t>
            </a: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8" name="TextBox 17">
            <a:extLst>
              <a:ext uri="{FF2B5EF4-FFF2-40B4-BE49-F238E27FC236}">
                <a16:creationId xmlns:a16="http://schemas.microsoft.com/office/drawing/2014/main" id="{8B6D5DBC-9C48-4726-9D7D-5FF401F39C03}"/>
              </a:ext>
            </a:extLst>
          </p:cNvPr>
          <p:cNvSpPr txBox="1"/>
          <p:nvPr/>
        </p:nvSpPr>
        <p:spPr>
          <a:xfrm>
            <a:off x="385056" y="1121596"/>
            <a:ext cx="5483185" cy="233910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Problem Statement: </a:t>
            </a:r>
          </a:p>
          <a:p>
            <a:pPr marL="115888" marR="0" lvl="0" indent="-115888"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5888" marR="0" lvl="0" indent="-115888"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100" dirty="0">
                <a:solidFill>
                  <a:prstClr val="black"/>
                </a:solidFill>
                <a:latin typeface="Calibri" panose="020F0502020204030204"/>
                <a:cs typeface="Arial" panose="020B0604020202020204" pitchFamily="34" charset="0"/>
              </a:rPr>
              <a:t> </a:t>
            </a:r>
          </a:p>
          <a:p>
            <a:pPr marL="115888" marR="0" lvl="0" indent="-115888"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Project Goals/Objectives:</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lang="en-US" sz="1100" dirty="0">
                <a:solidFill>
                  <a:prstClr val="black"/>
                </a:solidFill>
                <a:latin typeface="Calibri" panose="020F0502020204030204"/>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1AE68C3-D222-4E7C-B096-37DBC173F202}"/>
              </a:ext>
            </a:extLst>
          </p:cNvPr>
          <p:cNvSpPr txBox="1"/>
          <p:nvPr/>
        </p:nvSpPr>
        <p:spPr>
          <a:xfrm>
            <a:off x="385056" y="1204723"/>
            <a:ext cx="5483185" cy="338554"/>
          </a:xfrm>
          <a:prstGeom prst="rect">
            <a:avLst/>
          </a:prstGeom>
          <a:solidFill>
            <a:schemeClr val="accent1">
              <a:lumMod val="50000"/>
            </a:schemeClr>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Project Summary</a:t>
            </a: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71B8E2AA-25A3-4CAF-B4EA-62359ADE1263}"/>
              </a:ext>
            </a:extLst>
          </p:cNvPr>
          <p:cNvSpPr txBox="1"/>
          <p:nvPr/>
        </p:nvSpPr>
        <p:spPr>
          <a:xfrm>
            <a:off x="8915400" y="182880"/>
            <a:ext cx="3451498" cy="43088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Materials Class(es): Metals, Fibers, Polymers, E-waste</a:t>
            </a:r>
            <a:endParaRPr lang="en-US" sz="1100" b="1" dirty="0">
              <a:solidFill>
                <a:prstClr val="white">
                  <a:lumMod val="95000"/>
                </a:prstClr>
              </a:solidFill>
              <a:latin typeface="Calibri" panose="020F0502020204030204"/>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Node(s):</a:t>
            </a:r>
          </a:p>
        </p:txBody>
      </p:sp>
      <p:sp>
        <p:nvSpPr>
          <p:cNvPr id="23" name="TextBox 22">
            <a:extLst>
              <a:ext uri="{FF2B5EF4-FFF2-40B4-BE49-F238E27FC236}">
                <a16:creationId xmlns:a16="http://schemas.microsoft.com/office/drawing/2014/main" id="{C3B22A19-00FA-4DD7-A183-7891BBCE6A76}"/>
              </a:ext>
            </a:extLst>
          </p:cNvPr>
          <p:cNvSpPr txBox="1"/>
          <p:nvPr/>
        </p:nvSpPr>
        <p:spPr>
          <a:xfrm>
            <a:off x="388274" y="3772595"/>
            <a:ext cx="5486400" cy="295465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tab pos="114300" algn="l"/>
                <a:tab pos="6350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Impact versus the Technical Performance Metrics (TPMs):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buClrTx/>
              <a:buSzTx/>
              <a:buFont typeface="Arial"/>
              <a:buChar char="•"/>
              <a:tabLst>
                <a:tab pos="114300" algn="l"/>
                <a:tab pos="6350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buClrTx/>
              <a:buSzTx/>
              <a:buFont typeface="Arial"/>
              <a:buChar char="•"/>
              <a:tabLst>
                <a:tab pos="114300" algn="l"/>
                <a:tab pos="635000" algn="l"/>
              </a:tabLst>
              <a:defRPr/>
            </a:pPr>
            <a:r>
              <a:rPr lang="en-US" sz="1100" dirty="0">
                <a:solidFill>
                  <a:prstClr val="black"/>
                </a:solidFill>
                <a:latin typeface="Calibri" panose="020F0502020204030204"/>
                <a:cs typeface="Arial" panose="020B0604020202020204" pitchFamily="34" charset="0"/>
              </a:rPr>
              <a:t> </a:t>
            </a:r>
          </a:p>
          <a:p>
            <a:pPr marL="114300" marR="0" lvl="0" indent="-114300" algn="l" defTabSz="457200" rtl="0" eaLnBrk="0" fontAlgn="base" latinLnBrk="0" hangingPunct="0">
              <a:lnSpc>
                <a:spcPct val="100000"/>
              </a:lnSpc>
              <a:spcBef>
                <a:spcPct val="0"/>
              </a:spcBef>
              <a:buClrTx/>
              <a:buSzTx/>
              <a:buFont typeface="Arial"/>
              <a:buChar char="•"/>
              <a:tabLst>
                <a:tab pos="114300" algn="l"/>
                <a:tab pos="6350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l" defTabSz="457200" rtl="0" eaLnBrk="0" fontAlgn="base" latinLnBrk="0" hangingPunct="0">
              <a:lnSpc>
                <a:spcPct val="100000"/>
              </a:lnSpc>
              <a:spcBef>
                <a:spcPct val="0"/>
              </a:spcBef>
              <a:spcAft>
                <a:spcPct val="0"/>
              </a:spcAft>
              <a:buClrTx/>
              <a:buSzTx/>
              <a:buFontTx/>
              <a:buNone/>
              <a:tabLst/>
              <a:defRPr/>
            </a:pPr>
            <a:r>
              <a:rPr lang="en-US" sz="1200" b="1" dirty="0">
                <a:solidFill>
                  <a:prstClr val="black"/>
                </a:solidFill>
                <a:latin typeface="Calibri" panose="020F0502020204030204"/>
                <a:cs typeface="Arial" panose="020B0604020202020204" pitchFamily="34" charset="0"/>
              </a:rPr>
              <a:t>Description of the Technology Demonstration or Validation</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buClrTx/>
              <a:buSzTx/>
              <a:buFont typeface="Arial"/>
              <a:buChar char="•"/>
              <a:tabLst>
                <a:tab pos="114300" algn="l"/>
              </a:tabLst>
              <a:defRPr/>
            </a:pPr>
            <a:r>
              <a:rPr lang="en-US" sz="1100" dirty="0">
                <a:solidFill>
                  <a:prstClr val="black"/>
                </a:solidFill>
                <a:latin typeface="Calibri" panose="020F0502020204030204"/>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457200" rtl="0" eaLnBrk="0" fontAlgn="base" latinLnBrk="0" hangingPunct="0">
              <a:lnSpc>
                <a:spcPct val="100000"/>
              </a:lnSpc>
              <a:spcBef>
                <a:spcPts val="600"/>
              </a:spcBef>
              <a:spcAft>
                <a:spcPct val="0"/>
              </a:spcAft>
              <a:buClrTx/>
              <a:buSzTx/>
              <a:buFontTx/>
              <a:buNone/>
              <a:tabLst>
                <a:tab pos="2286000" algn="l"/>
                <a:tab pos="3314700" algn="l"/>
              </a:tabLst>
              <a:defRPr/>
            </a:pPr>
            <a:r>
              <a:rPr lang="en-US" sz="1200" b="1" dirty="0">
                <a:solidFill>
                  <a:prstClr val="black"/>
                </a:solidFill>
                <a:latin typeface="Calibri" panose="020F0502020204030204"/>
                <a:cs typeface="Arial" panose="020B0604020202020204" pitchFamily="34" charset="0"/>
              </a:rPr>
              <a:t>Workscope Required After this Project for Industry Adoption</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lang="en-US" sz="1100" dirty="0">
                <a:solidFill>
                  <a:prstClr val="black"/>
                </a:solidFill>
                <a:latin typeface="Calibri" panose="020F0502020204030204"/>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R="0" lvl="0" algn="l" defTabSz="457200" rtl="0" eaLnBrk="0" fontAlgn="base" latinLnBrk="0" hangingPunct="0">
              <a:lnSpc>
                <a:spcPct val="100000"/>
              </a:lnSpc>
              <a:spcBef>
                <a:spcPct val="0"/>
              </a:spcBef>
              <a:spcAft>
                <a:spcPct val="0"/>
              </a:spcAft>
              <a:buClrTx/>
              <a:buSzTx/>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Starting TRL:</a:t>
            </a:r>
            <a:endPar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R="0" lvl="0" algn="l" defTabSz="457200" rtl="0" eaLnBrk="0" fontAlgn="base" latinLnBrk="0" hangingPunct="0">
              <a:lnSpc>
                <a:spcPct val="100000"/>
              </a:lnSpc>
              <a:spcBef>
                <a:spcPct val="0"/>
              </a:spcBef>
              <a:spcAft>
                <a:spcPct val="0"/>
              </a:spcAft>
              <a:buClrTx/>
              <a:buSzTx/>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Ending TRL:</a:t>
            </a:r>
          </a:p>
        </p:txBody>
      </p:sp>
      <p:sp>
        <p:nvSpPr>
          <p:cNvPr id="24" name="TextBox 23">
            <a:extLst>
              <a:ext uri="{FF2B5EF4-FFF2-40B4-BE49-F238E27FC236}">
                <a16:creationId xmlns:a16="http://schemas.microsoft.com/office/drawing/2014/main" id="{8C7369BF-5CFF-4B6F-A006-1D0F7DCD8D4E}"/>
              </a:ext>
            </a:extLst>
          </p:cNvPr>
          <p:cNvSpPr txBox="1"/>
          <p:nvPr/>
        </p:nvSpPr>
        <p:spPr>
          <a:xfrm>
            <a:off x="388274" y="3910349"/>
            <a:ext cx="5486400" cy="338554"/>
          </a:xfrm>
          <a:prstGeom prst="rect">
            <a:avLst/>
          </a:prstGeom>
          <a:solidFill>
            <a:schemeClr val="accent1">
              <a:lumMod val="50000"/>
            </a:schemeClr>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Project Impact</a:t>
            </a: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41661F9D-DEB4-41EA-B8A4-5B087CBF403D}"/>
              </a:ext>
            </a:extLst>
          </p:cNvPr>
          <p:cNvSpPr txBox="1"/>
          <p:nvPr/>
        </p:nvSpPr>
        <p:spPr>
          <a:xfrm>
            <a:off x="6359368" y="3772595"/>
            <a:ext cx="5443676" cy="221599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Project Team: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lang="en-US" sz="1100" dirty="0">
                <a:solidFill>
                  <a:prstClr val="black"/>
                </a:solidFill>
                <a:latin typeface="Calibri" panose="020F0502020204030204"/>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Project Funding Requested: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 pos="27432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REMADE Funding ($K): $	Cost-share ($K): $</a:t>
            </a:r>
          </a:p>
          <a:p>
            <a:pPr marL="114300" marR="0" lvl="0" indent="-114300" algn="l" defTabSz="457200" rtl="0" eaLnBrk="0" fontAlgn="base" latinLnBrk="0" hangingPunct="0">
              <a:lnSpc>
                <a:spcPct val="100000"/>
              </a:lnSpc>
              <a:spcBef>
                <a:spcPct val="0"/>
              </a:spcBef>
              <a:spcAft>
                <a:spcPts val="600"/>
              </a:spcAft>
              <a:buClrTx/>
              <a:buSzTx/>
              <a:buFont typeface="Arial"/>
              <a:buChar char="•"/>
              <a:tabLst>
                <a:tab pos="114300" algn="l"/>
                <a:tab pos="27432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Total Project Funding ($K): $570	Industry Cost Share ($K): </a:t>
            </a: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7EB7E7D5-C2C4-43C6-B92E-52C91F30204D}"/>
              </a:ext>
            </a:extLst>
          </p:cNvPr>
          <p:cNvSpPr txBox="1"/>
          <p:nvPr/>
        </p:nvSpPr>
        <p:spPr>
          <a:xfrm>
            <a:off x="6359368" y="3910349"/>
            <a:ext cx="5486400" cy="338554"/>
          </a:xfrm>
          <a:prstGeom prst="rect">
            <a:avLst/>
          </a:prstGeom>
          <a:solidFill>
            <a:schemeClr val="accent1">
              <a:lumMod val="50000"/>
            </a:schemeClr>
          </a:solidFill>
        </p:spPr>
        <p:txBody>
          <a:bodyPr wrap="square" rtlCol="0">
            <a:spAutoFit/>
          </a:bodyPr>
          <a:lstStyle/>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Project Team, Funding</a:t>
            </a: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5" name="TextBox 4">
            <a:extLst>
              <a:ext uri="{FF2B5EF4-FFF2-40B4-BE49-F238E27FC236}">
                <a16:creationId xmlns:a16="http://schemas.microsoft.com/office/drawing/2014/main" id="{6BADAD2A-294D-438B-A456-188C590D2984}"/>
              </a:ext>
            </a:extLst>
          </p:cNvPr>
          <p:cNvSpPr txBox="1"/>
          <p:nvPr/>
        </p:nvSpPr>
        <p:spPr>
          <a:xfrm>
            <a:off x="1188720" y="8474"/>
            <a:ext cx="7680960" cy="1055850"/>
          </a:xfrm>
          <a:prstGeom prst="rect">
            <a:avLst/>
          </a:prstGeom>
          <a:noFill/>
        </p:spPr>
        <p:txBody>
          <a:bodyPr vert="horz" lIns="91440" tIns="45720" rIns="91440" bIns="45720" rtlCol="0" anchor="ctr">
            <a:noAutofit/>
          </a:bodyPr>
          <a:lstStyle>
            <a:defPPr>
              <a:defRPr lang="en-US"/>
            </a:defPPr>
            <a:lvl1pPr marR="0" lvl="0" indent="0" defTabSz="685800" fontAlgn="auto">
              <a:lnSpc>
                <a:spcPct val="90000"/>
              </a:lnSpc>
              <a:spcBef>
                <a:spcPct val="0"/>
              </a:spcBef>
              <a:spcAft>
                <a:spcPts val="0"/>
              </a:spcAft>
              <a:buClrTx/>
              <a:buSzTx/>
              <a:buFontTx/>
              <a:buNone/>
              <a:tabLst>
                <a:tab pos="6400800" algn="l"/>
              </a:tabLst>
              <a:defRPr kumimoji="0" sz="2400" b="0" i="0" u="none" strike="noStrike" cap="none" spc="0" normalizeH="0" baseline="0">
                <a:ln>
                  <a:noFill/>
                </a:ln>
                <a:solidFill>
                  <a:prstClr val="white"/>
                </a:solidFill>
                <a:effectLst/>
                <a:uLnTx/>
                <a:uFillTx/>
                <a:latin typeface="Calibri" panose="020F0502020204030204"/>
                <a:cs typeface="Segoe UI Semilight" panose="020B0402040204020203" pitchFamily="34" charset="0"/>
              </a:defRPr>
            </a:lvl1pPr>
          </a:lstStyle>
          <a:p>
            <a:r>
              <a:rPr lang="en-US" sz="2200" dirty="0"/>
              <a:t>Project Title</a:t>
            </a:r>
          </a:p>
        </p:txBody>
      </p:sp>
      <p:pic>
        <p:nvPicPr>
          <p:cNvPr id="21" name="Picture 20" descr="A picture containing drawing&#10;&#10;Description automatically generated">
            <a:extLst>
              <a:ext uri="{FF2B5EF4-FFF2-40B4-BE49-F238E27FC236}">
                <a16:creationId xmlns:a16="http://schemas.microsoft.com/office/drawing/2014/main" id="{6CC021D8-9481-4548-B209-14AF83F29BC9}"/>
              </a:ext>
            </a:extLst>
          </p:cNvPr>
          <p:cNvPicPr>
            <a:picLocks noChangeAspect="1"/>
          </p:cNvPicPr>
          <p:nvPr/>
        </p:nvPicPr>
        <p:blipFill>
          <a:blip r:embed="rId2">
            <a:biLevel thresh="50000"/>
          </a:blip>
          <a:stretch>
            <a:fillRect/>
          </a:stretch>
        </p:blipFill>
        <p:spPr>
          <a:xfrm>
            <a:off x="385056" y="256382"/>
            <a:ext cx="652905" cy="652905"/>
          </a:xfrm>
          <a:prstGeom prst="rect">
            <a:avLst/>
          </a:prstGeom>
        </p:spPr>
      </p:pic>
    </p:spTree>
    <p:extLst>
      <p:ext uri="{BB962C8B-B14F-4D97-AF65-F5344CB8AC3E}">
        <p14:creationId xmlns:p14="http://schemas.microsoft.com/office/powerpoint/2010/main" val="41203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88C9B9-9B7E-4D1C-9370-225859EE755B}"/>
              </a:ext>
            </a:extLst>
          </p:cNvPr>
          <p:cNvSpPr>
            <a:spLocks noGrp="1"/>
          </p:cNvSpPr>
          <p:nvPr>
            <p:ph type="body" sz="quarter" idx="10"/>
          </p:nvPr>
        </p:nvSpPr>
        <p:spPr/>
        <p:txBody>
          <a:bodyPr/>
          <a:lstStyle/>
          <a:p>
            <a:r>
              <a:rPr lang="en-US" dirty="0"/>
              <a:t>Problem Statement and REMADE Relevance</a:t>
            </a:r>
          </a:p>
        </p:txBody>
      </p:sp>
      <p:sp>
        <p:nvSpPr>
          <p:cNvPr id="9" name="TextBox 8">
            <a:extLst>
              <a:ext uri="{FF2B5EF4-FFF2-40B4-BE49-F238E27FC236}">
                <a16:creationId xmlns:a16="http://schemas.microsoft.com/office/drawing/2014/main" id="{BF809884-1329-4E53-8142-89FB89A495C9}"/>
              </a:ext>
            </a:extLst>
          </p:cNvPr>
          <p:cNvSpPr txBox="1"/>
          <p:nvPr/>
        </p:nvSpPr>
        <p:spPr>
          <a:xfrm>
            <a:off x="661193" y="1463040"/>
            <a:ext cx="11389635" cy="1477328"/>
          </a:xfrm>
          <a:prstGeom prst="rect">
            <a:avLst/>
          </a:prstGeom>
          <a:noFill/>
        </p:spPr>
        <p:txBody>
          <a:bodyPr wrap="square" rtlCol="0">
            <a:spAutoFit/>
          </a:bodyPr>
          <a:lstStyle/>
          <a:p>
            <a:r>
              <a:rPr lang="en-US" b="1" dirty="0">
                <a:solidFill>
                  <a:schemeClr val="tx2"/>
                </a:solidFill>
              </a:rPr>
              <a:t>Problem Statement </a:t>
            </a:r>
            <a:r>
              <a:rPr lang="en-US" dirty="0">
                <a:solidFill>
                  <a:srgbClr val="FF0000"/>
                </a:solidFill>
              </a:rPr>
              <a:t>(Summarize the problem you are trying to solve in bullet format)</a:t>
            </a:r>
            <a:endParaRPr lang="en-US" b="1" dirty="0"/>
          </a:p>
          <a:p>
            <a:pPr marL="285750" indent="-285750">
              <a:buFont typeface="Arial" panose="020B0604020202020204" pitchFamily="34" charset="0"/>
              <a:buChar char="•"/>
            </a:pPr>
            <a:r>
              <a:rPr lang="en-US" dirty="0"/>
              <a:t>Explain the problem being addressed, the underlying technical/economic barriers, and the material classes impacted. </a:t>
            </a:r>
          </a:p>
          <a:p>
            <a:pPr marL="285750" indent="-285750">
              <a:buFont typeface="Arial" panose="020B0604020202020204" pitchFamily="34" charset="0"/>
              <a:buChar char="•"/>
            </a:pPr>
            <a:r>
              <a:rPr lang="en-US" dirty="0"/>
              <a:t>Quantify the scope of the problem (impact on recycling rate, secondary feedstock use, reman intensity, etc.).</a:t>
            </a:r>
          </a:p>
          <a:p>
            <a:pPr marL="285750" indent="-285750">
              <a:buFont typeface="Arial" panose="020B0604020202020204" pitchFamily="34" charset="0"/>
              <a:buChar char="•"/>
            </a:pPr>
            <a:r>
              <a:rPr lang="en-US" dirty="0"/>
              <a:t>Describe the current status of the technology landscape, including commercially available equipment used by industry today, and the extent to which it cannot solve the problem being addressed.</a:t>
            </a:r>
          </a:p>
        </p:txBody>
      </p:sp>
      <p:sp>
        <p:nvSpPr>
          <p:cNvPr id="10" name="TextBox 9">
            <a:extLst>
              <a:ext uri="{FF2B5EF4-FFF2-40B4-BE49-F238E27FC236}">
                <a16:creationId xmlns:a16="http://schemas.microsoft.com/office/drawing/2014/main" id="{C63BAA87-429C-41A9-88DF-EB70830E6A0B}"/>
              </a:ext>
            </a:extLst>
          </p:cNvPr>
          <p:cNvSpPr txBox="1"/>
          <p:nvPr/>
        </p:nvSpPr>
        <p:spPr>
          <a:xfrm>
            <a:off x="661194" y="3578735"/>
            <a:ext cx="10926748" cy="1200329"/>
          </a:xfrm>
          <a:prstGeom prst="rect">
            <a:avLst/>
          </a:prstGeom>
          <a:noFill/>
        </p:spPr>
        <p:txBody>
          <a:bodyPr wrap="square" rtlCol="0">
            <a:spAutoFit/>
          </a:bodyPr>
          <a:lstStyle/>
          <a:p>
            <a:r>
              <a:rPr lang="en-US" b="1" dirty="0">
                <a:solidFill>
                  <a:schemeClr val="tx2"/>
                </a:solidFill>
              </a:rPr>
              <a:t>REMADE </a:t>
            </a:r>
            <a:r>
              <a:rPr lang="en-US" b="1" dirty="0">
                <a:solidFill>
                  <a:srgbClr val="243C82"/>
                </a:solidFill>
              </a:rPr>
              <a:t>Relev</a:t>
            </a:r>
            <a:r>
              <a:rPr lang="en-US" b="1" dirty="0">
                <a:solidFill>
                  <a:schemeClr val="tx2"/>
                </a:solidFill>
              </a:rPr>
              <a:t>ance </a:t>
            </a:r>
            <a:r>
              <a:rPr lang="en-US" dirty="0">
                <a:solidFill>
                  <a:srgbClr val="FF0000"/>
                </a:solidFill>
              </a:rPr>
              <a:t>(Summarize how you will address the problem and its potential impact in bullet format)</a:t>
            </a:r>
            <a:endParaRPr lang="en-US" dirty="0"/>
          </a:p>
          <a:p>
            <a:pPr marL="285750" indent="-285750">
              <a:buFont typeface="Arial" panose="020B0604020202020204" pitchFamily="34" charset="0"/>
              <a:buChar char="•"/>
            </a:pPr>
            <a:r>
              <a:rPr lang="en-US" dirty="0"/>
              <a:t>Explain how the materials classes being addressed are REMADE-relevant.</a:t>
            </a:r>
          </a:p>
          <a:p>
            <a:pPr marL="285750" indent="-285750">
              <a:buFont typeface="Arial" panose="020B0604020202020204" pitchFamily="34" charset="0"/>
              <a:buChar char="•"/>
            </a:pPr>
            <a:r>
              <a:rPr lang="en-US" dirty="0"/>
              <a:t>Describe the portion(s) of the materials supply chain this project targets</a:t>
            </a:r>
          </a:p>
          <a:p>
            <a:pPr marL="285750" indent="-285750">
              <a:buFont typeface="Arial" panose="020B0604020202020204" pitchFamily="34" charset="0"/>
              <a:buChar char="•"/>
            </a:pPr>
            <a:r>
              <a:rPr lang="en-US" dirty="0"/>
              <a:t>Identify the Technical Performance Metrics this project will address</a:t>
            </a:r>
          </a:p>
        </p:txBody>
      </p:sp>
      <p:sp>
        <p:nvSpPr>
          <p:cNvPr id="2" name="TextBox 1">
            <a:extLst>
              <a:ext uri="{FF2B5EF4-FFF2-40B4-BE49-F238E27FC236}">
                <a16:creationId xmlns:a16="http://schemas.microsoft.com/office/drawing/2014/main" id="{FF7ECA76-A6ED-4EDE-B33F-CF0DAEFE2A0E}"/>
              </a:ext>
            </a:extLst>
          </p:cNvPr>
          <p:cNvSpPr txBox="1"/>
          <p:nvPr/>
        </p:nvSpPr>
        <p:spPr>
          <a:xfrm>
            <a:off x="223060" y="5223788"/>
            <a:ext cx="11740340" cy="1169551"/>
          </a:xfrm>
          <a:prstGeom prst="rect">
            <a:avLst/>
          </a:prstGeom>
          <a:noFill/>
        </p:spPr>
        <p:txBody>
          <a:bodyPr wrap="square" rtlCol="0">
            <a:spAutoFit/>
          </a:bodyPr>
          <a:lstStyle/>
          <a:p>
            <a:r>
              <a:rPr lang="en-US"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The material</a:t>
            </a:r>
            <a:r>
              <a:rPr lang="en-US" sz="1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 supply includes all the material lifecycle stages (design, manufacturing, remanufacturing, and recycling) and markets (primary and secondary feedstocks and scrap) that influence the availability of and demand for secondary feedstocks or cores (for remanufacturing). </a:t>
            </a:r>
            <a:r>
              <a:rPr lang="en-US"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For materials recycling, the materials supply chain includes design, manufacturing, collection, characterization, sortation, separation, decontamination, reprocessing and end market use.  For remanufacturing, the materials supply chain includes design, manufacturing, end-of-life recovery of durable goods and components, core recovery and valuation, disassembly, decontamination and cleaning, remanufacturing, and end market use. </a:t>
            </a:r>
            <a:endParaRPr lang="en-US" sz="1400" dirty="0"/>
          </a:p>
        </p:txBody>
      </p:sp>
    </p:spTree>
    <p:extLst>
      <p:ext uri="{BB962C8B-B14F-4D97-AF65-F5344CB8AC3E}">
        <p14:creationId xmlns:p14="http://schemas.microsoft.com/office/powerpoint/2010/main" val="50220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88C9B9-9B7E-4D1C-9370-225859EE755B}"/>
              </a:ext>
            </a:extLst>
          </p:cNvPr>
          <p:cNvSpPr>
            <a:spLocks noGrp="1"/>
          </p:cNvSpPr>
          <p:nvPr>
            <p:ph type="body" sz="quarter" idx="10"/>
          </p:nvPr>
        </p:nvSpPr>
        <p:spPr/>
        <p:txBody>
          <a:bodyPr/>
          <a:lstStyle/>
          <a:p>
            <a:r>
              <a:rPr lang="en-US" dirty="0"/>
              <a:t>Project Goals and Objectives</a:t>
            </a:r>
          </a:p>
        </p:txBody>
      </p:sp>
      <p:sp>
        <p:nvSpPr>
          <p:cNvPr id="9" name="TextBox 8">
            <a:extLst>
              <a:ext uri="{FF2B5EF4-FFF2-40B4-BE49-F238E27FC236}">
                <a16:creationId xmlns:a16="http://schemas.microsoft.com/office/drawing/2014/main" id="{BF809884-1329-4E53-8142-89FB89A495C9}"/>
              </a:ext>
            </a:extLst>
          </p:cNvPr>
          <p:cNvSpPr txBox="1"/>
          <p:nvPr/>
        </p:nvSpPr>
        <p:spPr>
          <a:xfrm>
            <a:off x="661194" y="1463040"/>
            <a:ext cx="11457012" cy="2585323"/>
          </a:xfrm>
          <a:prstGeom prst="rect">
            <a:avLst/>
          </a:prstGeom>
          <a:noFill/>
        </p:spPr>
        <p:txBody>
          <a:bodyPr wrap="square" rtlCol="0">
            <a:spAutoFit/>
          </a:bodyPr>
          <a:lstStyle/>
          <a:p>
            <a:r>
              <a:rPr lang="en-US" b="1" dirty="0">
                <a:solidFill>
                  <a:schemeClr val="tx2"/>
                </a:solidFill>
              </a:rPr>
              <a:t>Project Goals and Objectives </a:t>
            </a:r>
            <a:r>
              <a:rPr lang="en-US" dirty="0">
                <a:solidFill>
                  <a:srgbClr val="FF0000"/>
                </a:solidFill>
              </a:rPr>
              <a:t>(High-level summary of the proposed solution &amp; what will be achieved by the project’s end)</a:t>
            </a:r>
          </a:p>
          <a:p>
            <a:pPr marL="285750" indent="-285750">
              <a:buFont typeface="Arial" panose="020B0604020202020204" pitchFamily="34" charset="0"/>
              <a:buChar char="•"/>
            </a:pPr>
            <a:r>
              <a:rPr lang="en-US" dirty="0"/>
              <a:t>Provide a high-level summary of the proposed solution you intend to demonstrate or validate and the technologies that comprise the proposed solution.</a:t>
            </a:r>
          </a:p>
          <a:p>
            <a:pPr marL="285750" indent="-285750">
              <a:buFont typeface="Arial" panose="020B0604020202020204" pitchFamily="34" charset="0"/>
              <a:buChar char="•"/>
            </a:pPr>
            <a:r>
              <a:rPr lang="en-US" dirty="0"/>
              <a:t>Identify the goals of this project (concerning the solution you intend to demonstrate) </a:t>
            </a:r>
          </a:p>
          <a:p>
            <a:pPr marL="285750" indent="-285750">
              <a:buFont typeface="Arial" panose="020B0604020202020204" pitchFamily="34" charset="0"/>
              <a:buChar char="•"/>
            </a:pPr>
            <a:r>
              <a:rPr lang="en-US" dirty="0"/>
              <a:t>Outline the project objectives (for the individual technologies that comprise your solution) and the anticipated performance level or improvement you expect to demonstrate by the end of the project. </a:t>
            </a:r>
          </a:p>
          <a:p>
            <a:pPr marL="285750" indent="-285750">
              <a:buFont typeface="Arial" panose="020B0604020202020204" pitchFamily="34" charset="0"/>
              <a:buChar char="•"/>
            </a:pPr>
            <a:r>
              <a:rPr lang="en-US" dirty="0"/>
              <a:t>Explain why the target levels for your objectives were selected and how the proposed technology solution compares to existing or previously attempted solutions.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9689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0390AA-4006-49C5-B0F9-40BA0EA930D0}"/>
              </a:ext>
            </a:extLst>
          </p:cNvPr>
          <p:cNvSpPr>
            <a:spLocks noGrp="1"/>
          </p:cNvSpPr>
          <p:nvPr>
            <p:ph type="body" sz="quarter" idx="10"/>
          </p:nvPr>
        </p:nvSpPr>
        <p:spPr/>
        <p:txBody>
          <a:bodyPr/>
          <a:lstStyle/>
          <a:p>
            <a:r>
              <a:rPr lang="en-US" dirty="0"/>
              <a:t>Project Impacts</a:t>
            </a:r>
          </a:p>
        </p:txBody>
      </p:sp>
      <p:sp>
        <p:nvSpPr>
          <p:cNvPr id="4" name="TextBox 3">
            <a:extLst>
              <a:ext uri="{FF2B5EF4-FFF2-40B4-BE49-F238E27FC236}">
                <a16:creationId xmlns:a16="http://schemas.microsoft.com/office/drawing/2014/main" id="{2F6CC75B-3447-4588-BA17-A82F4B796D4A}"/>
              </a:ext>
            </a:extLst>
          </p:cNvPr>
          <p:cNvSpPr txBox="1"/>
          <p:nvPr/>
        </p:nvSpPr>
        <p:spPr>
          <a:xfrm>
            <a:off x="609600" y="3722123"/>
            <a:ext cx="10972800" cy="1754326"/>
          </a:xfrm>
          <a:prstGeom prst="rect">
            <a:avLst/>
          </a:prstGeom>
          <a:noFill/>
        </p:spPr>
        <p:txBody>
          <a:bodyPr wrap="square" rtlCol="0">
            <a:spAutoFit/>
          </a:bodyPr>
          <a:lstStyle/>
          <a:p>
            <a:r>
              <a:rPr lang="en-US" b="1" dirty="0">
                <a:solidFill>
                  <a:srgbClr val="243C82"/>
                </a:solidFill>
              </a:rPr>
              <a:t>Technical Performance Metrics</a:t>
            </a:r>
            <a:r>
              <a:rPr lang="en-US" dirty="0">
                <a:solidFill>
                  <a:srgbClr val="FF0000"/>
                </a:solidFill>
              </a:rPr>
              <a:t> (Summarize the impacts the project will have relative to the TPMs)</a:t>
            </a:r>
          </a:p>
          <a:p>
            <a:pPr marL="342900" marR="0" lvl="0" indent="-342900">
              <a:spcBef>
                <a:spcPts val="0"/>
              </a:spcBef>
              <a:spcAft>
                <a:spcPts val="0"/>
              </a:spcAft>
              <a:buFont typeface="Calibri" panose="020F0502020204030204" pitchFamily="34" charset="0"/>
              <a:buChar char="•"/>
              <a:tabLst>
                <a:tab pos="457200" algn="l"/>
              </a:tabLst>
            </a:pPr>
            <a:r>
              <a:rPr lang="en-US" dirty="0">
                <a:effectLst/>
                <a:ea typeface="Times New Roman" panose="02020603050405020304" pitchFamily="18" charset="0"/>
                <a:cs typeface="Times New Roman" panose="02020603050405020304" pitchFamily="18" charset="0"/>
              </a:rPr>
              <a:t>Quantify the impact of your project on the relevant REMADE TPMs.</a:t>
            </a:r>
          </a:p>
          <a:p>
            <a:pPr marL="342900" marR="0" lvl="0" indent="-342900">
              <a:spcBef>
                <a:spcPts val="0"/>
              </a:spcBef>
              <a:spcAft>
                <a:spcPts val="0"/>
              </a:spcAft>
              <a:buFont typeface="Calibri" panose="020F0502020204030204" pitchFamily="34" charset="0"/>
              <a:buChar char="•"/>
              <a:tabLst>
                <a:tab pos="457200" algn="l"/>
              </a:tabLst>
            </a:pPr>
            <a:r>
              <a:rPr lang="en-US" dirty="0">
                <a:effectLst/>
                <a:ea typeface="Times New Roman" panose="02020603050405020304" pitchFamily="18" charset="0"/>
                <a:cs typeface="Times New Roman" panose="02020603050405020304" pitchFamily="18" charset="0"/>
              </a:rPr>
              <a:t>Include relevant analysis and state assumptions used to calculate the baseline energy, emissions, and feedstocks consumption and estimate the </a:t>
            </a:r>
            <a:r>
              <a:rPr lang="en-US" dirty="0">
                <a:ea typeface="Times New Roman" panose="02020603050405020304" pitchFamily="18" charset="0"/>
                <a:cs typeface="Times New Roman" panose="02020603050405020304" pitchFamily="18" charset="0"/>
              </a:rPr>
              <a:t>technology impact (including </a:t>
            </a:r>
            <a:r>
              <a:rPr lang="en-US" dirty="0">
                <a:effectLst/>
                <a:ea typeface="Times New Roman" panose="02020603050405020304" pitchFamily="18" charset="0"/>
                <a:cs typeface="Times New Roman" panose="02020603050405020304" pitchFamily="18" charset="0"/>
              </a:rPr>
              <a:t>a brief description of the methodology). </a:t>
            </a:r>
          </a:p>
          <a:p>
            <a:pPr marL="342900" marR="0" lvl="0" indent="-342900">
              <a:spcBef>
                <a:spcPts val="0"/>
              </a:spcBef>
              <a:spcAft>
                <a:spcPts val="0"/>
              </a:spcAft>
              <a:buFont typeface="Calibri" panose="020F0502020204030204" pitchFamily="34" charset="0"/>
              <a:buChar char="•"/>
              <a:tabLst>
                <a:tab pos="457200" algn="l"/>
              </a:tabLst>
            </a:pPr>
            <a:r>
              <a:rPr lang="en-US" dirty="0">
                <a:effectLst/>
                <a:ea typeface="Times New Roman" panose="02020603050405020304" pitchFamily="18" charset="0"/>
                <a:cs typeface="Times New Roman" panose="02020603050405020304" pitchFamily="18" charset="0"/>
              </a:rPr>
              <a:t>If an LCA was conducted, please also include that here. </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C3F97FC-FD14-4FED-AD2A-68024E30D03E}"/>
              </a:ext>
            </a:extLst>
          </p:cNvPr>
          <p:cNvSpPr txBox="1"/>
          <p:nvPr/>
        </p:nvSpPr>
        <p:spPr>
          <a:xfrm>
            <a:off x="658368" y="1463040"/>
            <a:ext cx="10972800" cy="1477328"/>
          </a:xfrm>
          <a:prstGeom prst="rect">
            <a:avLst/>
          </a:prstGeom>
          <a:noFill/>
        </p:spPr>
        <p:txBody>
          <a:bodyPr wrap="square" rtlCol="0">
            <a:spAutoFit/>
          </a:bodyPr>
          <a:lstStyle/>
          <a:p>
            <a:r>
              <a:rPr lang="en-US" b="1" dirty="0">
                <a:solidFill>
                  <a:srgbClr val="243C82"/>
                </a:solidFill>
              </a:rPr>
              <a:t>Industry Impact </a:t>
            </a:r>
            <a:r>
              <a:rPr lang="en-US" dirty="0">
                <a:solidFill>
                  <a:srgbClr val="FF0000"/>
                </a:solidFill>
              </a:rPr>
              <a:t>(Summarize the impact that solving this problem will have on industry)</a:t>
            </a:r>
            <a:endParaRPr lang="en-US" b="1" dirty="0">
              <a:solidFill>
                <a:srgbClr val="243C82"/>
              </a:solidFill>
            </a:endParaRPr>
          </a:p>
          <a:p>
            <a:pPr marL="342900" marR="0" lvl="0" indent="-342900">
              <a:spcBef>
                <a:spcPts val="0"/>
              </a:spcBef>
              <a:spcAft>
                <a:spcPts val="0"/>
              </a:spcAft>
              <a:buFont typeface="Calibri" panose="020F0502020204030204" pitchFamily="34" charset="0"/>
              <a:buChar char="•"/>
              <a:tabLst>
                <a:tab pos="457200" algn="l"/>
              </a:tabLst>
            </a:pPr>
            <a:r>
              <a:rPr lang="en-US" dirty="0">
                <a:effectLst/>
                <a:ea typeface="Times New Roman" panose="02020603050405020304" pitchFamily="18" charset="0"/>
                <a:cs typeface="Times New Roman" panose="02020603050405020304" pitchFamily="18" charset="0"/>
              </a:rPr>
              <a:t>Describe </a:t>
            </a:r>
            <a:r>
              <a:rPr lang="en-US" dirty="0">
                <a:ea typeface="Times New Roman" panose="02020603050405020304" pitchFamily="18" charset="0"/>
                <a:cs typeface="Times New Roman" panose="02020603050405020304" pitchFamily="18" charset="0"/>
              </a:rPr>
              <a:t>where in the materials supply chain the technology being developed will be inserted.</a:t>
            </a:r>
          </a:p>
          <a:p>
            <a:pPr marL="342900" marR="0" lvl="0" indent="-342900">
              <a:spcBef>
                <a:spcPts val="0"/>
              </a:spcBef>
              <a:spcAft>
                <a:spcPts val="0"/>
              </a:spcAft>
              <a:buFont typeface="Calibri" panose="020F0502020204030204" pitchFamily="34" charset="0"/>
              <a:buChar char="•"/>
              <a:tabLst>
                <a:tab pos="457200" algn="l"/>
              </a:tabLst>
            </a:pPr>
            <a:r>
              <a:rPr lang="en-US" dirty="0">
                <a:effectLst/>
                <a:ea typeface="Times New Roman" panose="02020603050405020304" pitchFamily="18" charset="0"/>
                <a:cs typeface="Times New Roman" panose="02020603050405020304" pitchFamily="18" charset="0"/>
              </a:rPr>
              <a:t>Explain what </a:t>
            </a:r>
            <a:r>
              <a:rPr lang="en-US" dirty="0">
                <a:ea typeface="Times New Roman" panose="02020603050405020304" pitchFamily="18" charset="0"/>
                <a:cs typeface="Times New Roman" panose="02020603050405020304" pitchFamily="18" charset="0"/>
              </a:rPr>
              <a:t>equipment or technologies the proposed solution would replace.</a:t>
            </a:r>
            <a:endParaRPr lang="en-US"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tabLst>
                <a:tab pos="457200" algn="l"/>
              </a:tabLst>
            </a:pPr>
            <a:r>
              <a:rPr lang="en-US" dirty="0">
                <a:effectLst/>
                <a:ea typeface="Times New Roman" panose="02020603050405020304" pitchFamily="18" charset="0"/>
                <a:cs typeface="Times New Roman" panose="02020603050405020304" pitchFamily="18" charset="0"/>
              </a:rPr>
              <a:t>Have your industrial partner explain the real-world impact of the technology, quantifying financial impact where possible. </a:t>
            </a:r>
          </a:p>
        </p:txBody>
      </p:sp>
    </p:spTree>
    <p:extLst>
      <p:ext uri="{BB962C8B-B14F-4D97-AF65-F5344CB8AC3E}">
        <p14:creationId xmlns:p14="http://schemas.microsoft.com/office/powerpoint/2010/main" val="273191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D0D55-96B7-4A68-A978-AB017B3D052F}"/>
              </a:ext>
            </a:extLst>
          </p:cNvPr>
          <p:cNvSpPr>
            <a:spLocks noGrp="1"/>
          </p:cNvSpPr>
          <p:nvPr>
            <p:ph type="body" sz="quarter" idx="10"/>
          </p:nvPr>
        </p:nvSpPr>
        <p:spPr/>
        <p:txBody>
          <a:bodyPr>
            <a:normAutofit/>
          </a:bodyPr>
          <a:lstStyle/>
          <a:p>
            <a:r>
              <a:rPr lang="en-US" dirty="0"/>
              <a:t>Technical Approach – Problem Statement &amp; Current Technology Landscape -1/6</a:t>
            </a:r>
          </a:p>
        </p:txBody>
      </p:sp>
      <p:sp>
        <p:nvSpPr>
          <p:cNvPr id="3" name="TextBox 2">
            <a:extLst>
              <a:ext uri="{FF2B5EF4-FFF2-40B4-BE49-F238E27FC236}">
                <a16:creationId xmlns:a16="http://schemas.microsoft.com/office/drawing/2014/main" id="{05FEE3DC-B493-41F0-9E78-CAA0FE10FD6F}"/>
              </a:ext>
            </a:extLst>
          </p:cNvPr>
          <p:cNvSpPr txBox="1"/>
          <p:nvPr/>
        </p:nvSpPr>
        <p:spPr>
          <a:xfrm>
            <a:off x="956869" y="6081380"/>
            <a:ext cx="10278263" cy="369332"/>
          </a:xfrm>
          <a:prstGeom prst="rect">
            <a:avLst/>
          </a:prstGeom>
          <a:noFill/>
        </p:spPr>
        <p:txBody>
          <a:bodyPr wrap="none" rtlCol="0">
            <a:spAutoFit/>
          </a:bodyPr>
          <a:lstStyle/>
          <a:p>
            <a:r>
              <a:rPr lang="en-US" dirty="0"/>
              <a:t>Rather than regurgitating what you wrote earlier, use graphics wherever possible to answer these questions.</a:t>
            </a:r>
          </a:p>
        </p:txBody>
      </p:sp>
      <p:sp>
        <p:nvSpPr>
          <p:cNvPr id="9" name="TextBox 8">
            <a:extLst>
              <a:ext uri="{FF2B5EF4-FFF2-40B4-BE49-F238E27FC236}">
                <a16:creationId xmlns:a16="http://schemas.microsoft.com/office/drawing/2014/main" id="{ABA99FC3-21F1-40C9-AEC9-645AD8162846}"/>
              </a:ext>
            </a:extLst>
          </p:cNvPr>
          <p:cNvSpPr txBox="1"/>
          <p:nvPr/>
        </p:nvSpPr>
        <p:spPr>
          <a:xfrm>
            <a:off x="241292" y="1463040"/>
            <a:ext cx="11709416" cy="1477328"/>
          </a:xfrm>
          <a:prstGeom prst="rect">
            <a:avLst/>
          </a:prstGeom>
          <a:noFill/>
        </p:spPr>
        <p:txBody>
          <a:bodyPr wrap="square">
            <a:spAutoFit/>
          </a:bodyPr>
          <a:lstStyle/>
          <a:p>
            <a:pPr marL="285750" indent="-285750">
              <a:buFont typeface="Arial" panose="020B0604020202020204" pitchFamily="34" charset="0"/>
              <a:buChar char="•"/>
              <a:defRPr/>
            </a:pPr>
            <a:r>
              <a:rPr kumimoji="0" lang="en-US" sz="1800" b="0" i="0" u="none" strike="noStrike" kern="1200" cap="none" spc="0" normalizeH="0" baseline="0" noProof="0" dirty="0">
                <a:ln>
                  <a:noFill/>
                </a:ln>
                <a:solidFill>
                  <a:srgbClr val="111111"/>
                </a:solidFill>
                <a:effectLst/>
                <a:uLnTx/>
                <a:uFillTx/>
                <a:latin typeface="Calibri" panose="020F0502020204030204"/>
                <a:ea typeface="+mn-ea"/>
                <a:cs typeface="+mn-cs"/>
              </a:rPr>
              <a:t>Quantify the scope of the problem (impact on recycling rate, secondary feedstock use, reman intensity, etc.) you are attempting</a:t>
            </a:r>
            <a:r>
              <a:rPr lang="en-US" dirty="0">
                <a:solidFill>
                  <a:srgbClr val="111111"/>
                </a:solidFill>
                <a:latin typeface="Calibri" panose="020F0502020204030204"/>
              </a:rPr>
              <a:t> to solve</a:t>
            </a:r>
            <a:r>
              <a:rPr kumimoji="0" lang="en-US" sz="1800" b="0" i="0" u="none" strike="noStrike" kern="1200" cap="none" spc="0" normalizeH="0" baseline="0" noProof="0" dirty="0">
                <a:ln>
                  <a:noFill/>
                </a:ln>
                <a:solidFill>
                  <a:srgbClr val="111111"/>
                </a:solidFill>
                <a:effectLst/>
                <a:uLnTx/>
                <a:uFillTx/>
                <a:latin typeface="Calibri" panose="020F0502020204030204"/>
                <a:ea typeface="+mn-ea"/>
                <a:cs typeface="+mn-cs"/>
              </a:rPr>
              <a:t>.</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11111"/>
                </a:solidFill>
                <a:effectLst/>
                <a:uLnTx/>
                <a:uFillTx/>
                <a:latin typeface="Calibri" panose="020F0502020204030204"/>
                <a:ea typeface="+mn-ea"/>
                <a:cs typeface="+mn-cs"/>
              </a:rPr>
              <a:t>Describe the current status of the technology landscape, including commercially available equipment used by industry today, and the extent to which it cannot solve the problem being addressed,</a:t>
            </a:r>
          </a:p>
          <a:p>
            <a:pPr marR="0" lvl="0" defTabSz="457200" rtl="0" eaLnBrk="1" fontAlgn="auto" latinLnBrk="0" hangingPunct="1">
              <a:lnSpc>
                <a:spcPct val="100000"/>
              </a:lnSpc>
              <a:spcBef>
                <a:spcPts val="0"/>
              </a:spcBef>
              <a:spcAft>
                <a:spcPts val="0"/>
              </a:spcAft>
              <a:buClrTx/>
              <a:buSzTx/>
              <a:tabLst/>
              <a:defRPr/>
            </a:pPr>
            <a:endParaRPr lang="en-US" dirty="0"/>
          </a:p>
        </p:txBody>
      </p:sp>
    </p:spTree>
    <p:extLst>
      <p:ext uri="{BB962C8B-B14F-4D97-AF65-F5344CB8AC3E}">
        <p14:creationId xmlns:p14="http://schemas.microsoft.com/office/powerpoint/2010/main" val="395971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7A5615-48E6-40C4-8FF8-173902936457}"/>
              </a:ext>
            </a:extLst>
          </p:cNvPr>
          <p:cNvSpPr>
            <a:spLocks noGrp="1"/>
          </p:cNvSpPr>
          <p:nvPr>
            <p:ph type="body" sz="quarter" idx="10"/>
          </p:nvPr>
        </p:nvSpPr>
        <p:spPr/>
        <p:txBody>
          <a:bodyPr/>
          <a:lstStyle/>
          <a:p>
            <a:r>
              <a:rPr lang="en-US" dirty="0"/>
              <a:t>Technical Approach – Task List for the Project – 2/6</a:t>
            </a:r>
          </a:p>
        </p:txBody>
      </p:sp>
      <p:graphicFrame>
        <p:nvGraphicFramePr>
          <p:cNvPr id="7" name="Table 6">
            <a:extLst>
              <a:ext uri="{FF2B5EF4-FFF2-40B4-BE49-F238E27FC236}">
                <a16:creationId xmlns:a16="http://schemas.microsoft.com/office/drawing/2014/main" id="{7A0D2573-5A38-4D5F-B5EE-6BCC1EC9A502}"/>
              </a:ext>
            </a:extLst>
          </p:cNvPr>
          <p:cNvGraphicFramePr>
            <a:graphicFrameLocks noGrp="1"/>
          </p:cNvGraphicFramePr>
          <p:nvPr>
            <p:extLst>
              <p:ext uri="{D42A27DB-BD31-4B8C-83A1-F6EECF244321}">
                <p14:modId xmlns:p14="http://schemas.microsoft.com/office/powerpoint/2010/main" val="1133923737"/>
              </p:ext>
            </p:extLst>
          </p:nvPr>
        </p:nvGraphicFramePr>
        <p:xfrm>
          <a:off x="1393906" y="1870580"/>
          <a:ext cx="9709686" cy="2589784"/>
        </p:xfrm>
        <a:graphic>
          <a:graphicData uri="http://schemas.openxmlformats.org/drawingml/2006/table">
            <a:tbl>
              <a:tblPr firstRow="1" bandRow="1">
                <a:tableStyleId>{5C22544A-7EE6-4342-B048-85BDC9FD1C3A}</a:tableStyleId>
              </a:tblPr>
              <a:tblGrid>
                <a:gridCol w="995591">
                  <a:extLst>
                    <a:ext uri="{9D8B030D-6E8A-4147-A177-3AD203B41FA5}">
                      <a16:colId xmlns:a16="http://schemas.microsoft.com/office/drawing/2014/main" val="168673566"/>
                    </a:ext>
                  </a:extLst>
                </a:gridCol>
                <a:gridCol w="2915947">
                  <a:extLst>
                    <a:ext uri="{9D8B030D-6E8A-4147-A177-3AD203B41FA5}">
                      <a16:colId xmlns:a16="http://schemas.microsoft.com/office/drawing/2014/main" val="2358454071"/>
                    </a:ext>
                  </a:extLst>
                </a:gridCol>
                <a:gridCol w="4335108">
                  <a:extLst>
                    <a:ext uri="{9D8B030D-6E8A-4147-A177-3AD203B41FA5}">
                      <a16:colId xmlns:a16="http://schemas.microsoft.com/office/drawing/2014/main" val="3793178104"/>
                    </a:ext>
                  </a:extLst>
                </a:gridCol>
                <a:gridCol w="1463040">
                  <a:extLst>
                    <a:ext uri="{9D8B030D-6E8A-4147-A177-3AD203B41FA5}">
                      <a16:colId xmlns:a16="http://schemas.microsoft.com/office/drawing/2014/main" val="3705824194"/>
                    </a:ext>
                  </a:extLst>
                </a:gridCol>
              </a:tblGrid>
              <a:tr h="370840">
                <a:tc>
                  <a:txBody>
                    <a:bodyPr/>
                    <a:lstStyle/>
                    <a:p>
                      <a:r>
                        <a:rPr lang="en-US" sz="1200" dirty="0"/>
                        <a:t>Subtask  #</a:t>
                      </a:r>
                    </a:p>
                  </a:txBody>
                  <a:tcPr/>
                </a:tc>
                <a:tc>
                  <a:txBody>
                    <a:bodyPr/>
                    <a:lstStyle/>
                    <a:p>
                      <a:r>
                        <a:rPr lang="en-US" sz="1200" dirty="0"/>
                        <a:t>Subtask Title</a:t>
                      </a:r>
                    </a:p>
                  </a:txBody>
                  <a:tcPr/>
                </a:tc>
                <a:tc>
                  <a:txBody>
                    <a:bodyPr/>
                    <a:lstStyle/>
                    <a:p>
                      <a:r>
                        <a:rPr lang="en-US" sz="1200" dirty="0"/>
                        <a:t>Subtask Objective</a:t>
                      </a:r>
                    </a:p>
                  </a:txBody>
                  <a:tcPr/>
                </a:tc>
                <a:tc>
                  <a:txBody>
                    <a:bodyPr/>
                    <a:lstStyle/>
                    <a:p>
                      <a:r>
                        <a:rPr lang="en-US" sz="1200" dirty="0"/>
                        <a:t>Schedule (Starting &amp; Ending Months)</a:t>
                      </a:r>
                    </a:p>
                  </a:txBody>
                  <a:tcPr/>
                </a:tc>
                <a:extLst>
                  <a:ext uri="{0D108BD9-81ED-4DB2-BD59-A6C34878D82A}">
                    <a16:rowId xmlns:a16="http://schemas.microsoft.com/office/drawing/2014/main" val="1245321407"/>
                  </a:ext>
                </a:extLst>
              </a:tr>
              <a:tr h="370840">
                <a:tc>
                  <a:txBody>
                    <a:bodyPr/>
                    <a:lstStyle/>
                    <a:p>
                      <a:endParaRPr lang="en-US" sz="1200" dirty="0"/>
                    </a:p>
                  </a:txBody>
                  <a:tcPr/>
                </a:tc>
                <a:tc>
                  <a:txBody>
                    <a:bodyPr/>
                    <a:lstStyle/>
                    <a:p>
                      <a:endParaRPr lang="en-US" sz="1200" dirty="0"/>
                    </a:p>
                  </a:txBody>
                  <a:tcPr/>
                </a:tc>
                <a:tc>
                  <a:txBody>
                    <a:bodyPr/>
                    <a:lstStyle/>
                    <a:p>
                      <a:endParaRPr lang="en-US" sz="1000" dirty="0"/>
                    </a:p>
                  </a:txBody>
                  <a:tcPr/>
                </a:tc>
                <a:tc>
                  <a:txBody>
                    <a:bodyPr/>
                    <a:lstStyle/>
                    <a:p>
                      <a:endParaRPr lang="en-US" sz="1200" dirty="0">
                        <a:solidFill>
                          <a:srgbClr val="FF0000"/>
                        </a:solidFill>
                        <a:highlight>
                          <a:srgbClr val="FFFF00"/>
                        </a:highlight>
                      </a:endParaRPr>
                    </a:p>
                  </a:txBody>
                  <a:tcPr/>
                </a:tc>
                <a:extLst>
                  <a:ext uri="{0D108BD9-81ED-4DB2-BD59-A6C34878D82A}">
                    <a16:rowId xmlns:a16="http://schemas.microsoft.com/office/drawing/2014/main" val="1865845719"/>
                  </a:ext>
                </a:extLst>
              </a:tr>
              <a:tr h="374904">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highlight>
                          <a:srgbClr val="FFFF00"/>
                        </a:highlight>
                      </a:endParaRPr>
                    </a:p>
                  </a:txBody>
                  <a:tcPr/>
                </a:tc>
                <a:extLst>
                  <a:ext uri="{0D108BD9-81ED-4DB2-BD59-A6C34878D82A}">
                    <a16:rowId xmlns:a16="http://schemas.microsoft.com/office/drawing/2014/main" val="636377536"/>
                  </a:ext>
                </a:extLst>
              </a:tr>
              <a:tr h="37084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highlight>
                          <a:srgbClr val="FFFF00"/>
                        </a:highlight>
                      </a:endParaRPr>
                    </a:p>
                  </a:txBody>
                  <a:tcPr/>
                </a:tc>
                <a:extLst>
                  <a:ext uri="{0D108BD9-81ED-4DB2-BD59-A6C34878D82A}">
                    <a16:rowId xmlns:a16="http://schemas.microsoft.com/office/drawing/2014/main" val="1857491611"/>
                  </a:ext>
                </a:extLst>
              </a:tr>
              <a:tr h="37084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highlight>
                          <a:srgbClr val="FFFF00"/>
                        </a:highlight>
                      </a:endParaRPr>
                    </a:p>
                  </a:txBody>
                  <a:tcPr/>
                </a:tc>
                <a:extLst>
                  <a:ext uri="{0D108BD9-81ED-4DB2-BD59-A6C34878D82A}">
                    <a16:rowId xmlns:a16="http://schemas.microsoft.com/office/drawing/2014/main" val="2973890659"/>
                  </a:ext>
                </a:extLst>
              </a:tr>
              <a:tr h="370840">
                <a:tc>
                  <a:txBody>
                    <a:bodyPr/>
                    <a:lstStyle/>
                    <a:p>
                      <a:endParaRPr lang="en-US" sz="1200" dirty="0"/>
                    </a:p>
                  </a:txBody>
                  <a:tcPr/>
                </a:tc>
                <a:tc>
                  <a:txBody>
                    <a:bodyPr/>
                    <a:lstStyle/>
                    <a:p>
                      <a:endParaRPr lang="en-US" sz="1200" dirty="0"/>
                    </a:p>
                  </a:txBody>
                  <a:tcPr/>
                </a:tc>
                <a:tc>
                  <a:txBody>
                    <a:bodyPr/>
                    <a:lstStyle/>
                    <a:p>
                      <a:endParaRPr lang="en-US" sz="1200" kern="1200" dirty="0">
                        <a:solidFill>
                          <a:schemeClr val="dk1"/>
                        </a:solidFill>
                        <a:latin typeface="+mn-lt"/>
                        <a:ea typeface="+mn-ea"/>
                        <a:cs typeface="+mn-cs"/>
                      </a:endParaRPr>
                    </a:p>
                  </a:txBody>
                  <a:tcPr/>
                </a:tc>
                <a:tc>
                  <a:txBody>
                    <a:bodyPr/>
                    <a:lstStyle/>
                    <a:p>
                      <a:endParaRPr lang="en-US" sz="1200" dirty="0">
                        <a:highlight>
                          <a:srgbClr val="FFFF00"/>
                        </a:highlight>
                      </a:endParaRPr>
                    </a:p>
                  </a:txBody>
                  <a:tcPr/>
                </a:tc>
                <a:extLst>
                  <a:ext uri="{0D108BD9-81ED-4DB2-BD59-A6C34878D82A}">
                    <a16:rowId xmlns:a16="http://schemas.microsoft.com/office/drawing/2014/main" val="1419612994"/>
                  </a:ext>
                </a:extLst>
              </a:tr>
              <a:tr h="0">
                <a:tc>
                  <a:txBody>
                    <a:bodyPr/>
                    <a:lstStyle/>
                    <a:p>
                      <a:endParaRPr lang="en-US" sz="1200" dirty="0"/>
                    </a:p>
                  </a:txBody>
                  <a:tcPr/>
                </a:tc>
                <a:tc>
                  <a:txBody>
                    <a:bodyPr/>
                    <a:lstStyle/>
                    <a:p>
                      <a:endParaRPr lang="en-US" sz="1200" kern="1200" dirty="0">
                        <a:solidFill>
                          <a:schemeClr val="dk1"/>
                        </a:solidFill>
                        <a:latin typeface="+mn-lt"/>
                        <a:ea typeface="+mn-ea"/>
                        <a:cs typeface="+mn-cs"/>
                      </a:endParaRPr>
                    </a:p>
                  </a:txBody>
                  <a:tcPr/>
                </a:tc>
                <a:tc>
                  <a:txBody>
                    <a:bodyPr/>
                    <a:lstStyle/>
                    <a:p>
                      <a:endParaRPr lang="en-US" sz="1200" kern="1200" dirty="0">
                        <a:solidFill>
                          <a:schemeClr val="dk1"/>
                        </a:solidFill>
                        <a:latin typeface="+mn-lt"/>
                        <a:ea typeface="+mn-ea"/>
                        <a:cs typeface="+mn-cs"/>
                      </a:endParaRPr>
                    </a:p>
                  </a:txBody>
                  <a:tcPr/>
                </a:tc>
                <a:tc>
                  <a:txBody>
                    <a:bodyPr/>
                    <a:lstStyle/>
                    <a:p>
                      <a:endParaRPr lang="en-US" sz="1200" dirty="0">
                        <a:highlight>
                          <a:srgbClr val="FFFF00"/>
                        </a:highlight>
                      </a:endParaRPr>
                    </a:p>
                  </a:txBody>
                  <a:tcPr/>
                </a:tc>
                <a:extLst>
                  <a:ext uri="{0D108BD9-81ED-4DB2-BD59-A6C34878D82A}">
                    <a16:rowId xmlns:a16="http://schemas.microsoft.com/office/drawing/2014/main" val="2173711320"/>
                  </a:ext>
                </a:extLst>
              </a:tr>
            </a:tbl>
          </a:graphicData>
        </a:graphic>
      </p:graphicFrame>
      <p:sp>
        <p:nvSpPr>
          <p:cNvPr id="9" name="TextBox 8">
            <a:extLst>
              <a:ext uri="{FF2B5EF4-FFF2-40B4-BE49-F238E27FC236}">
                <a16:creationId xmlns:a16="http://schemas.microsoft.com/office/drawing/2014/main" id="{D9656F57-78CB-4576-B81F-8C7FB1ECCD9D}"/>
              </a:ext>
            </a:extLst>
          </p:cNvPr>
          <p:cNvSpPr txBox="1"/>
          <p:nvPr/>
        </p:nvSpPr>
        <p:spPr>
          <a:xfrm>
            <a:off x="609600" y="1459468"/>
            <a:ext cx="10972800" cy="307777"/>
          </a:xfrm>
          <a:prstGeom prst="rect">
            <a:avLst/>
          </a:prstGeom>
          <a:noFill/>
        </p:spPr>
        <p:txBody>
          <a:bodyPr wrap="square" rtlCol="0">
            <a:spAutoFit/>
          </a:bodyPr>
          <a:lstStyle/>
          <a:p>
            <a:pPr algn="ctr"/>
            <a:r>
              <a:rPr lang="en-US" sz="1400" dirty="0">
                <a:solidFill>
                  <a:srgbClr val="FF0000"/>
                </a:solidFill>
              </a:rPr>
              <a:t>(Should Match SOPO Task Structure – Only Include High-level Tasks)</a:t>
            </a:r>
          </a:p>
        </p:txBody>
      </p:sp>
    </p:spTree>
    <p:extLst>
      <p:ext uri="{BB962C8B-B14F-4D97-AF65-F5344CB8AC3E}">
        <p14:creationId xmlns:p14="http://schemas.microsoft.com/office/powerpoint/2010/main" val="3182341061"/>
      </p:ext>
    </p:extLst>
  </p:cSld>
  <p:clrMapOvr>
    <a:masterClrMapping/>
  </p:clrMapOvr>
</p:sld>
</file>

<file path=ppt/theme/theme1.xml><?xml version="1.0" encoding="utf-8"?>
<a:theme xmlns:a="http://schemas.openxmlformats.org/drawingml/2006/main" name="3_Office Theme">
  <a:themeElements>
    <a:clrScheme name="Custom 1">
      <a:dk1>
        <a:srgbClr val="111111"/>
      </a:dk1>
      <a:lt1>
        <a:srgbClr val="FFFFFF"/>
      </a:lt1>
      <a:dk2>
        <a:srgbClr val="243C82"/>
      </a:dk2>
      <a:lt2>
        <a:srgbClr val="FFFFFF"/>
      </a:lt2>
      <a:accent1>
        <a:srgbClr val="243C82"/>
      </a:accent1>
      <a:accent2>
        <a:srgbClr val="8CC63E"/>
      </a:accent2>
      <a:accent3>
        <a:srgbClr val="00ADEF"/>
      </a:accent3>
      <a:accent4>
        <a:srgbClr val="F29021"/>
      </a:accent4>
      <a:accent5>
        <a:srgbClr val="00A652"/>
      </a:accent5>
      <a:accent6>
        <a:srgbClr val="00AFB3"/>
      </a:accent6>
      <a:hlink>
        <a:srgbClr val="00ADEF"/>
      </a:hlink>
      <a:folHlink>
        <a:srgbClr val="00AD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70170f-faa4-40ac-99a3-7759a6aad259">
      <Terms xmlns="http://schemas.microsoft.com/office/infopath/2007/PartnerControls"/>
    </lcf76f155ced4ddcb4097134ff3c332f>
    <TaxCatchAll xmlns="ea84c35e-12d2-4134-823c-5018d6421370" xsi:nil="true"/>
    <STATUS xmlns="c370170f-faa4-40ac-99a3-7759a6aad25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94FA0DDF60C94FB31D0EAF4B0AED90" ma:contentTypeVersion="19" ma:contentTypeDescription="Create a new document." ma:contentTypeScope="" ma:versionID="8800e0013429442c16ef5b78817cc6b1">
  <xsd:schema xmlns:xsd="http://www.w3.org/2001/XMLSchema" xmlns:xs="http://www.w3.org/2001/XMLSchema" xmlns:p="http://schemas.microsoft.com/office/2006/metadata/properties" xmlns:ns2="c370170f-faa4-40ac-99a3-7759a6aad259" xmlns:ns3="ea84c35e-12d2-4134-823c-5018d6421370" targetNamespace="http://schemas.microsoft.com/office/2006/metadata/properties" ma:root="true" ma:fieldsID="866cb9d2274aa002709f5b381710cd62" ns2:_="" ns3:_="">
    <xsd:import namespace="c370170f-faa4-40ac-99a3-7759a6aad259"/>
    <xsd:import namespace="ea84c35e-12d2-4134-823c-5018d64213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70170f-faa4-40ac-99a3-7759a6aad2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97929c-21eb-47fa-921e-49f925360fad" ma:termSetId="09814cd3-568e-fe90-9814-8d621ff8fb84" ma:anchorId="fba54fb3-c3e1-fe81-a776-ca4b69148c4d" ma:open="true" ma:isKeyword="false">
      <xsd:complexType>
        <xsd:sequence>
          <xsd:element ref="pc:Terms" minOccurs="0" maxOccurs="1"/>
        </xsd:sequence>
      </xsd:complexType>
    </xsd:element>
    <xsd:element name="STATUS" ma:index="24" nillable="true" ma:displayName="STATUS" ma:format="Dropdown" ma:internalName="STATUS">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84c35e-12d2-4134-823c-5018d64213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f450ad-3438-4aef-83db-ffbfaac560e3}" ma:internalName="TaxCatchAll" ma:showField="CatchAllData" ma:web="ea84c35e-12d2-4134-823c-5018d64213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0E3074-9BCA-4ED6-B6A8-1D1A4EF58632}">
  <ds:schemaRefs>
    <ds:schemaRef ds:uri="http://schemas.microsoft.com/sharepoint/v3/contenttype/forms"/>
  </ds:schemaRefs>
</ds:datastoreItem>
</file>

<file path=customXml/itemProps2.xml><?xml version="1.0" encoding="utf-8"?>
<ds:datastoreItem xmlns:ds="http://schemas.openxmlformats.org/officeDocument/2006/customXml" ds:itemID="{7B04E68B-F079-44A6-B28E-622E322D08ED}">
  <ds:schemaRefs>
    <ds:schemaRef ds:uri="http://schemas.microsoft.com/office/2006/documentManagement/types"/>
    <ds:schemaRef ds:uri="http://schemas.openxmlformats.org/package/2006/metadata/core-properties"/>
    <ds:schemaRef ds:uri="c370170f-faa4-40ac-99a3-7759a6aad259"/>
    <ds:schemaRef ds:uri="http://purl.org/dc/elements/1.1/"/>
    <ds:schemaRef ds:uri="ea84c35e-12d2-4134-823c-5018d6421370"/>
    <ds:schemaRef ds:uri="http://schemas.microsoft.com/office/2006/metadata/properties"/>
    <ds:schemaRef ds:uri="http://purl.org/dc/terms/"/>
    <ds:schemaRef ds:uri="http://schemas.microsoft.com/office/infopath/2007/PartnerControls"/>
    <ds:schemaRef ds:uri="http://www.w3.org/XML/1998/namespace"/>
    <ds:schemaRef ds:uri="http://purl.org/dc/dcmitype/"/>
    <ds:schemaRef ds:uri="8605e230-39ef-4861-8b36-4302c084a584"/>
    <ds:schemaRef ds:uri="3cd0feb3-d9bf-422e-82cf-a38ff3a18603"/>
  </ds:schemaRefs>
</ds:datastoreItem>
</file>

<file path=customXml/itemProps3.xml><?xml version="1.0" encoding="utf-8"?>
<ds:datastoreItem xmlns:ds="http://schemas.openxmlformats.org/officeDocument/2006/customXml" ds:itemID="{A356C5B0-467E-4B95-B7DB-D5CC5F682333}"/>
</file>

<file path=docProps/app.xml><?xml version="1.0" encoding="utf-8"?>
<Properties xmlns="http://schemas.openxmlformats.org/officeDocument/2006/extended-properties" xmlns:vt="http://schemas.openxmlformats.org/officeDocument/2006/docPropsVTypes">
  <Template/>
  <TotalTime>5727</TotalTime>
  <Words>1691</Words>
  <Application>Microsoft Office PowerPoint</Application>
  <PresentationFormat>Widescreen</PresentationFormat>
  <Paragraphs>247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vector>
  </TitlesOfParts>
  <Company>Applied Research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Magdi Azer</dc:creator>
  <cp:lastModifiedBy>Magdi Azer</cp:lastModifiedBy>
  <cp:revision>163</cp:revision>
  <cp:lastPrinted>2016-08-20T20:48:43Z</cp:lastPrinted>
  <dcterms:created xsi:type="dcterms:W3CDTF">2016-08-20T16:00:43Z</dcterms:created>
  <dcterms:modified xsi:type="dcterms:W3CDTF">2023-02-26T00:45:01Z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0x010100831CEB4564967B40B460620D31C67E39</vt:lpwstr>
  </property>
  <property fmtid="{D5CDD505-2E9C-101B-9397-08002B2CF9AE}" pid="3" name="MediaServiceImageTags">
    <vt:lpwstr/>
  </property>
</Properties>
</file>